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4"/>
    <p:sldMasterId id="2147483726" r:id="rId5"/>
    <p:sldMasterId id="2147483746" r:id="rId6"/>
  </p:sldMasterIdLst>
  <p:notesMasterIdLst>
    <p:notesMasterId r:id="rId33"/>
  </p:notesMasterIdLst>
  <p:sldIdLst>
    <p:sldId id="315" r:id="rId7"/>
    <p:sldId id="384" r:id="rId8"/>
    <p:sldId id="388" r:id="rId9"/>
    <p:sldId id="394" r:id="rId10"/>
    <p:sldId id="397" r:id="rId11"/>
    <p:sldId id="395" r:id="rId12"/>
    <p:sldId id="402" r:id="rId13"/>
    <p:sldId id="393" r:id="rId14"/>
    <p:sldId id="398" r:id="rId15"/>
    <p:sldId id="381" r:id="rId16"/>
    <p:sldId id="389" r:id="rId17"/>
    <p:sldId id="390" r:id="rId18"/>
    <p:sldId id="299" r:id="rId19"/>
    <p:sldId id="1013" r:id="rId20"/>
    <p:sldId id="984" r:id="rId21"/>
    <p:sldId id="1016" r:id="rId22"/>
    <p:sldId id="1004" r:id="rId23"/>
    <p:sldId id="1005" r:id="rId24"/>
    <p:sldId id="1008" r:id="rId25"/>
    <p:sldId id="965" r:id="rId26"/>
    <p:sldId id="391" r:id="rId27"/>
    <p:sldId id="392" r:id="rId28"/>
    <p:sldId id="400" r:id="rId29"/>
    <p:sldId id="401" r:id="rId30"/>
    <p:sldId id="383" r:id="rId31"/>
    <p:sldId id="386" r:id="rId32"/>
  </p:sldIdLst>
  <p:sldSz cx="12192000" cy="6858000"/>
  <p:notesSz cx="7010400" cy="9296400"/>
  <p:embeddedFontLst>
    <p:embeddedFont>
      <p:font typeface="Bebas Neue Regular" panose="00000500000000000000" pitchFamily="50"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entury Gothic" panose="020B0502020202020204" pitchFamily="34" charset="0"/>
      <p:regular r:id="rId41"/>
      <p:bold r:id="rId42"/>
      <p:italic r:id="rId43"/>
      <p:boldItalic r:id="rId44"/>
    </p:embeddedFont>
    <p:embeddedFont>
      <p:font typeface="Montserrat" panose="00000500000000000000" pitchFamily="2" charset="0"/>
      <p:regular r:id="rId45"/>
      <p:bold r:id="rId46"/>
      <p:italic r:id="rId47"/>
      <p:boldItalic r:id="rId48"/>
    </p:embeddedFont>
    <p:embeddedFont>
      <p:font typeface="Roboto Condensed" panose="02000000000000000000" pitchFamily="2" charset="0"/>
      <p:regular r:id="rId49"/>
      <p:bold r:id="rId50"/>
      <p:italic r:id="rId51"/>
      <p:boldItalic r:id="rId52"/>
    </p:embeddedFont>
    <p:embeddedFont>
      <p:font typeface="Segoe UI" panose="020B0502040204020203"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6F"/>
    <a:srgbClr val="AA2159"/>
    <a:srgbClr val="FF7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8AB12-D910-4D33-9244-DE0E0E0919C5}" v="1798" dt="2022-01-19T18:33:36.339"/>
    <p1510:client id="{578FFD4C-9B00-4116-A863-D539E815D5AB}" v="3149" dt="2022-01-19T18:34:30.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711" autoAdjust="0"/>
  </p:normalViewPr>
  <p:slideViewPr>
    <p:cSldViewPr snapToGrid="0">
      <p:cViewPr varScale="1">
        <p:scale>
          <a:sx n="52" d="100"/>
          <a:sy n="52" d="100"/>
        </p:scale>
        <p:origin x="25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2.xml"/><Relationship Id="rId51"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font" Target="fonts/font8.fntdata"/><Relationship Id="rId54" Type="http://schemas.openxmlformats.org/officeDocument/2006/relationships/font" Target="fonts/font21.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izon" userId="1707d388-bff7-4aae-8338-67a26f411d99" providerId="ADAL" clId="{578FFD4C-9B00-4116-A863-D539E815D5AB}"/>
    <pc:docChg chg="undo redo custSel addSld delSld modSld sldOrd">
      <pc:chgData name="Catherine Dizon" userId="1707d388-bff7-4aae-8338-67a26f411d99" providerId="ADAL" clId="{578FFD4C-9B00-4116-A863-D539E815D5AB}" dt="2022-01-20T01:56:02.434" v="11996" actId="20577"/>
      <pc:docMkLst>
        <pc:docMk/>
      </pc:docMkLst>
      <pc:sldChg chg="add del setBg">
        <pc:chgData name="Catherine Dizon" userId="1707d388-bff7-4aae-8338-67a26f411d99" providerId="ADAL" clId="{578FFD4C-9B00-4116-A863-D539E815D5AB}" dt="2022-01-19T17:35:12.973" v="9520"/>
        <pc:sldMkLst>
          <pc:docMk/>
          <pc:sldMk cId="3602181431" sldId="299"/>
        </pc:sldMkLst>
      </pc:sldChg>
      <pc:sldChg chg="addSp delSp modSp mod modNotesTx">
        <pc:chgData name="Catherine Dizon" userId="1707d388-bff7-4aae-8338-67a26f411d99" providerId="ADAL" clId="{578FFD4C-9B00-4116-A863-D539E815D5AB}" dt="2022-01-19T00:04:22.472" v="9294" actId="6549"/>
        <pc:sldMkLst>
          <pc:docMk/>
          <pc:sldMk cId="2979251751" sldId="315"/>
        </pc:sldMkLst>
        <pc:spChg chg="mod">
          <ac:chgData name="Catherine Dizon" userId="1707d388-bff7-4aae-8338-67a26f411d99" providerId="ADAL" clId="{578FFD4C-9B00-4116-A863-D539E815D5AB}" dt="2022-01-19T00:04:22.472" v="9294" actId="6549"/>
          <ac:spMkLst>
            <pc:docMk/>
            <pc:sldMk cId="2979251751" sldId="315"/>
            <ac:spMk id="4" creationId="{F14D22AD-2E21-4B1D-A600-3ED16B68F665}"/>
          </ac:spMkLst>
        </pc:spChg>
        <pc:spChg chg="add del mod">
          <ac:chgData name="Catherine Dizon" userId="1707d388-bff7-4aae-8338-67a26f411d99" providerId="ADAL" clId="{578FFD4C-9B00-4116-A863-D539E815D5AB}" dt="2022-01-06T04:02:44.185" v="377"/>
          <ac:spMkLst>
            <pc:docMk/>
            <pc:sldMk cId="2979251751" sldId="315"/>
            <ac:spMk id="7" creationId="{5EB03F23-6C8D-447D-887B-57ACBD582FB4}"/>
          </ac:spMkLst>
        </pc:spChg>
        <pc:picChg chg="mod">
          <ac:chgData name="Catherine Dizon" userId="1707d388-bff7-4aae-8338-67a26f411d99" providerId="ADAL" clId="{578FFD4C-9B00-4116-A863-D539E815D5AB}" dt="2021-12-04T04:25:14.750" v="2" actId="1076"/>
          <ac:picMkLst>
            <pc:docMk/>
            <pc:sldMk cId="2979251751" sldId="315"/>
            <ac:picMk id="3" creationId="{939E7F33-F57E-4AFE-908D-96558C272BB8}"/>
          </ac:picMkLst>
        </pc:picChg>
        <pc:picChg chg="add mod">
          <ac:chgData name="Catherine Dizon" userId="1707d388-bff7-4aae-8338-67a26f411d99" providerId="ADAL" clId="{578FFD4C-9B00-4116-A863-D539E815D5AB}" dt="2022-01-06T03:54:33.074" v="73" actId="1076"/>
          <ac:picMkLst>
            <pc:docMk/>
            <pc:sldMk cId="2979251751" sldId="315"/>
            <ac:picMk id="5" creationId="{4423B985-2DE4-49CA-A8BD-3395192ECF6F}"/>
          </ac:picMkLst>
        </pc:picChg>
        <pc:picChg chg="add mod">
          <ac:chgData name="Catherine Dizon" userId="1707d388-bff7-4aae-8338-67a26f411d99" providerId="ADAL" clId="{578FFD4C-9B00-4116-A863-D539E815D5AB}" dt="2022-01-06T03:54:39.673" v="75" actId="1076"/>
          <ac:picMkLst>
            <pc:docMk/>
            <pc:sldMk cId="2979251751" sldId="315"/>
            <ac:picMk id="6" creationId="{BF66A081-9B2A-4399-BAB5-87D8A3B6E716}"/>
          </ac:picMkLst>
        </pc:picChg>
      </pc:sldChg>
      <pc:sldChg chg="del modNotesTx">
        <pc:chgData name="Catherine Dizon" userId="1707d388-bff7-4aae-8338-67a26f411d99" providerId="ADAL" clId="{578FFD4C-9B00-4116-A863-D539E815D5AB}" dt="2022-01-18T22:31:57.621" v="7084" actId="47"/>
        <pc:sldMkLst>
          <pc:docMk/>
          <pc:sldMk cId="2428873750" sldId="379"/>
        </pc:sldMkLst>
      </pc:sldChg>
      <pc:sldChg chg="addSp delSp modSp mod modNotesTx">
        <pc:chgData name="Catherine Dizon" userId="1707d388-bff7-4aae-8338-67a26f411d99" providerId="ADAL" clId="{578FFD4C-9B00-4116-A863-D539E815D5AB}" dt="2022-01-19T18:06:54.537" v="10446" actId="20577"/>
        <pc:sldMkLst>
          <pc:docMk/>
          <pc:sldMk cId="1306609414" sldId="381"/>
        </pc:sldMkLst>
        <pc:spChg chg="mod">
          <ac:chgData name="Catherine Dizon" userId="1707d388-bff7-4aae-8338-67a26f411d99" providerId="ADAL" clId="{578FFD4C-9B00-4116-A863-D539E815D5AB}" dt="2022-01-19T18:01:56.818" v="10176" actId="465"/>
          <ac:spMkLst>
            <pc:docMk/>
            <pc:sldMk cId="1306609414" sldId="381"/>
            <ac:spMk id="6" creationId="{F259BF12-5D83-4B46-B741-20F21F2A9886}"/>
          </ac:spMkLst>
        </pc:spChg>
        <pc:spChg chg="mod">
          <ac:chgData name="Catherine Dizon" userId="1707d388-bff7-4aae-8338-67a26f411d99" providerId="ADAL" clId="{578FFD4C-9B00-4116-A863-D539E815D5AB}" dt="2022-01-19T18:01:56.818" v="10176" actId="465"/>
          <ac:spMkLst>
            <pc:docMk/>
            <pc:sldMk cId="1306609414" sldId="381"/>
            <ac:spMk id="8" creationId="{C3EF8137-8353-4252-B373-9143962228A3}"/>
          </ac:spMkLst>
        </pc:spChg>
        <pc:spChg chg="mod">
          <ac:chgData name="Catherine Dizon" userId="1707d388-bff7-4aae-8338-67a26f411d99" providerId="ADAL" clId="{578FFD4C-9B00-4116-A863-D539E815D5AB}" dt="2022-01-19T18:01:56.818" v="10176" actId="465"/>
          <ac:spMkLst>
            <pc:docMk/>
            <pc:sldMk cId="1306609414" sldId="381"/>
            <ac:spMk id="17" creationId="{03BCE359-C68A-4669-9242-9C6DEE42CAC9}"/>
          </ac:spMkLst>
        </pc:spChg>
        <pc:spChg chg="mod">
          <ac:chgData name="Catherine Dizon" userId="1707d388-bff7-4aae-8338-67a26f411d99" providerId="ADAL" clId="{578FFD4C-9B00-4116-A863-D539E815D5AB}" dt="2022-01-19T18:01:56.818" v="10176" actId="465"/>
          <ac:spMkLst>
            <pc:docMk/>
            <pc:sldMk cId="1306609414" sldId="381"/>
            <ac:spMk id="25" creationId="{EF454CCE-7329-455E-8DA7-CEAD9A06C50B}"/>
          </ac:spMkLst>
        </pc:spChg>
        <pc:picChg chg="add mod">
          <ac:chgData name="Catherine Dizon" userId="1707d388-bff7-4aae-8338-67a26f411d99" providerId="ADAL" clId="{578FFD4C-9B00-4116-A863-D539E815D5AB}" dt="2022-01-19T18:02:03.704" v="10181" actId="171"/>
          <ac:picMkLst>
            <pc:docMk/>
            <pc:sldMk cId="1306609414" sldId="381"/>
            <ac:picMk id="7" creationId="{C9ACF931-9BBF-4828-9CD9-F325E931E2A6}"/>
          </ac:picMkLst>
        </pc:picChg>
        <pc:picChg chg="del">
          <ac:chgData name="Catherine Dizon" userId="1707d388-bff7-4aae-8338-67a26f411d99" providerId="ADAL" clId="{578FFD4C-9B00-4116-A863-D539E815D5AB}" dt="2022-01-19T18:01:49.981" v="10175" actId="478"/>
          <ac:picMkLst>
            <pc:docMk/>
            <pc:sldMk cId="1306609414" sldId="381"/>
            <ac:picMk id="4098" creationId="{C6B4FD46-6200-499E-A877-BC4659D75838}"/>
          </ac:picMkLst>
        </pc:picChg>
      </pc:sldChg>
      <pc:sldChg chg="addSp delSp modSp del mod modNotesTx">
        <pc:chgData name="Catherine Dizon" userId="1707d388-bff7-4aae-8338-67a26f411d99" providerId="ADAL" clId="{578FFD4C-9B00-4116-A863-D539E815D5AB}" dt="2022-01-18T22:34:59.258" v="7188" actId="47"/>
        <pc:sldMkLst>
          <pc:docMk/>
          <pc:sldMk cId="4204077356" sldId="382"/>
        </pc:sldMkLst>
        <pc:spChg chg="add del">
          <ac:chgData name="Catherine Dizon" userId="1707d388-bff7-4aae-8338-67a26f411d99" providerId="ADAL" clId="{578FFD4C-9B00-4116-A863-D539E815D5AB}" dt="2022-01-18T22:33:41.225" v="7119" actId="21"/>
          <ac:spMkLst>
            <pc:docMk/>
            <pc:sldMk cId="4204077356" sldId="382"/>
            <ac:spMk id="8" creationId="{0B35B3D7-E2BB-4870-9EC4-CA41C7E2BDA8}"/>
          </ac:spMkLst>
        </pc:spChg>
        <pc:spChg chg="add del">
          <ac:chgData name="Catherine Dizon" userId="1707d388-bff7-4aae-8338-67a26f411d99" providerId="ADAL" clId="{578FFD4C-9B00-4116-A863-D539E815D5AB}" dt="2022-01-18T22:33:17" v="7105" actId="26606"/>
          <ac:spMkLst>
            <pc:docMk/>
            <pc:sldMk cId="4204077356" sldId="382"/>
            <ac:spMk id="71" creationId="{42A4FC2C-047E-45A5-965D-8E1E3BF09BC6}"/>
          </ac:spMkLst>
        </pc:spChg>
        <pc:picChg chg="del mod">
          <ac:chgData name="Catherine Dizon" userId="1707d388-bff7-4aae-8338-67a26f411d99" providerId="ADAL" clId="{578FFD4C-9B00-4116-A863-D539E815D5AB}" dt="2022-01-18T22:33:05.003" v="7101" actId="478"/>
          <ac:picMkLst>
            <pc:docMk/>
            <pc:sldMk cId="4204077356" sldId="382"/>
            <ac:picMk id="5124" creationId="{65EBCECA-0D46-4434-9178-6070D93D8BA3}"/>
          </ac:picMkLst>
        </pc:picChg>
        <pc:picChg chg="add del mod">
          <ac:chgData name="Catherine Dizon" userId="1707d388-bff7-4aae-8338-67a26f411d99" providerId="ADAL" clId="{578FFD4C-9B00-4116-A863-D539E815D5AB}" dt="2022-01-18T22:33:17.359" v="7106"/>
          <ac:picMkLst>
            <pc:docMk/>
            <pc:sldMk cId="4204077356" sldId="382"/>
            <ac:picMk id="12290" creationId="{F7831D07-403D-4691-BE17-780AB98AB2B6}"/>
          </ac:picMkLst>
        </pc:picChg>
        <pc:picChg chg="add del">
          <ac:chgData name="Catherine Dizon" userId="1707d388-bff7-4aae-8338-67a26f411d99" providerId="ADAL" clId="{578FFD4C-9B00-4116-A863-D539E815D5AB}" dt="2022-01-18T22:33:22.684" v="7109"/>
          <ac:picMkLst>
            <pc:docMk/>
            <pc:sldMk cId="4204077356" sldId="382"/>
            <ac:picMk id="12292" creationId="{256A827A-1150-4A3C-A37D-25A7CA874E36}"/>
          </ac:picMkLst>
        </pc:picChg>
        <pc:picChg chg="add del mod">
          <ac:chgData name="Catherine Dizon" userId="1707d388-bff7-4aae-8338-67a26f411d99" providerId="ADAL" clId="{578FFD4C-9B00-4116-A863-D539E815D5AB}" dt="2022-01-18T22:33:43.182" v="7121"/>
          <ac:picMkLst>
            <pc:docMk/>
            <pc:sldMk cId="4204077356" sldId="382"/>
            <ac:picMk id="12294" creationId="{60F77DE6-8E97-42FA-A9E0-17829DE73A41}"/>
          </ac:picMkLst>
        </pc:picChg>
      </pc:sldChg>
      <pc:sldChg chg="modSp mod ord modAnim modNotesTx">
        <pc:chgData name="Catherine Dizon" userId="1707d388-bff7-4aae-8338-67a26f411d99" providerId="ADAL" clId="{578FFD4C-9B00-4116-A863-D539E815D5AB}" dt="2022-01-20T01:56:02.434" v="11996" actId="20577"/>
        <pc:sldMkLst>
          <pc:docMk/>
          <pc:sldMk cId="1063286622" sldId="383"/>
        </pc:sldMkLst>
        <pc:spChg chg="mod">
          <ac:chgData name="Catherine Dizon" userId="1707d388-bff7-4aae-8338-67a26f411d99" providerId="ADAL" clId="{578FFD4C-9B00-4116-A863-D539E815D5AB}" dt="2022-01-18T19:18:52.396" v="976" actId="20577"/>
          <ac:spMkLst>
            <pc:docMk/>
            <pc:sldMk cId="1063286622" sldId="383"/>
            <ac:spMk id="4" creationId="{1AD5E476-0510-490E-A032-6680673E7DC1}"/>
          </ac:spMkLst>
        </pc:spChg>
        <pc:spChg chg="mod">
          <ac:chgData name="Catherine Dizon" userId="1707d388-bff7-4aae-8338-67a26f411d99" providerId="ADAL" clId="{578FFD4C-9B00-4116-A863-D539E815D5AB}" dt="2022-01-18T19:17:44.963" v="876" actId="207"/>
          <ac:spMkLst>
            <pc:docMk/>
            <pc:sldMk cId="1063286622" sldId="383"/>
            <ac:spMk id="5" creationId="{C619CB3C-1347-4022-BD54-C3B13C354AE1}"/>
          </ac:spMkLst>
        </pc:spChg>
        <pc:spChg chg="mod">
          <ac:chgData name="Catherine Dizon" userId="1707d388-bff7-4aae-8338-67a26f411d99" providerId="ADAL" clId="{578FFD4C-9B00-4116-A863-D539E815D5AB}" dt="2022-01-18T19:23:13.330" v="1389" actId="20577"/>
          <ac:spMkLst>
            <pc:docMk/>
            <pc:sldMk cId="1063286622" sldId="383"/>
            <ac:spMk id="10" creationId="{0A7F09FF-DB2F-412D-B00C-05C22682CFA1}"/>
          </ac:spMkLst>
        </pc:spChg>
      </pc:sldChg>
      <pc:sldChg chg="addSp delSp modSp add mod modNotesTx">
        <pc:chgData name="Catherine Dizon" userId="1707d388-bff7-4aae-8338-67a26f411d99" providerId="ADAL" clId="{578FFD4C-9B00-4116-A863-D539E815D5AB}" dt="2022-01-20T01:50:22.338" v="11973" actId="20577"/>
        <pc:sldMkLst>
          <pc:docMk/>
          <pc:sldMk cId="3906713235" sldId="384"/>
        </pc:sldMkLst>
        <pc:spChg chg="mod">
          <ac:chgData name="Catherine Dizon" userId="1707d388-bff7-4aae-8338-67a26f411d99" providerId="ADAL" clId="{578FFD4C-9B00-4116-A863-D539E815D5AB}" dt="2022-01-18T21:57:44.699" v="3680" actId="1076"/>
          <ac:spMkLst>
            <pc:docMk/>
            <pc:sldMk cId="3906713235" sldId="384"/>
            <ac:spMk id="4" creationId="{F14D22AD-2E21-4B1D-A600-3ED16B68F665}"/>
          </ac:spMkLst>
        </pc:spChg>
        <pc:spChg chg="add mod">
          <ac:chgData name="Catherine Dizon" userId="1707d388-bff7-4aae-8338-67a26f411d99" providerId="ADAL" clId="{578FFD4C-9B00-4116-A863-D539E815D5AB}" dt="2022-01-18T21:57:40.173" v="3679" actId="1076"/>
          <ac:spMkLst>
            <pc:docMk/>
            <pc:sldMk cId="3906713235" sldId="384"/>
            <ac:spMk id="9" creationId="{0F1DFCEA-C262-4BB7-BA3F-EE82CF734C52}"/>
          </ac:spMkLst>
        </pc:spChg>
        <pc:picChg chg="del">
          <ac:chgData name="Catherine Dizon" userId="1707d388-bff7-4aae-8338-67a26f411d99" providerId="ADAL" clId="{578FFD4C-9B00-4116-A863-D539E815D5AB}" dt="2022-01-06T03:57:43.647" v="291" actId="478"/>
          <ac:picMkLst>
            <pc:docMk/>
            <pc:sldMk cId="3906713235" sldId="384"/>
            <ac:picMk id="3" creationId="{939E7F33-F57E-4AFE-908D-96558C272BB8}"/>
          </ac:picMkLst>
        </pc:picChg>
        <pc:picChg chg="mod">
          <ac:chgData name="Catherine Dizon" userId="1707d388-bff7-4aae-8338-67a26f411d99" providerId="ADAL" clId="{578FFD4C-9B00-4116-A863-D539E815D5AB}" dt="2022-01-06T04:02:26.057" v="362" actId="1076"/>
          <ac:picMkLst>
            <pc:docMk/>
            <pc:sldMk cId="3906713235" sldId="384"/>
            <ac:picMk id="5" creationId="{4423B985-2DE4-49CA-A8BD-3395192ECF6F}"/>
          </ac:picMkLst>
        </pc:picChg>
        <pc:picChg chg="mod">
          <ac:chgData name="Catherine Dizon" userId="1707d388-bff7-4aae-8338-67a26f411d99" providerId="ADAL" clId="{578FFD4C-9B00-4116-A863-D539E815D5AB}" dt="2022-01-06T04:02:28.491" v="363" actId="1076"/>
          <ac:picMkLst>
            <pc:docMk/>
            <pc:sldMk cId="3906713235" sldId="384"/>
            <ac:picMk id="6" creationId="{BF66A081-9B2A-4399-BAB5-87D8A3B6E716}"/>
          </ac:picMkLst>
        </pc:picChg>
        <pc:picChg chg="add mod ord modCrop">
          <ac:chgData name="Catherine Dizon" userId="1707d388-bff7-4aae-8338-67a26f411d99" providerId="ADAL" clId="{578FFD4C-9B00-4116-A863-D539E815D5AB}" dt="2022-01-18T21:57:49.284" v="3681" actId="1076"/>
          <ac:picMkLst>
            <pc:docMk/>
            <pc:sldMk cId="3906713235" sldId="384"/>
            <ac:picMk id="7" creationId="{EA836B51-0758-41F9-980D-8E437E1DB7F9}"/>
          </ac:picMkLst>
        </pc:picChg>
        <pc:picChg chg="add mod">
          <ac:chgData name="Catherine Dizon" userId="1707d388-bff7-4aae-8338-67a26f411d99" providerId="ADAL" clId="{578FFD4C-9B00-4116-A863-D539E815D5AB}" dt="2022-01-18T21:57:34.932" v="3677" actId="1076"/>
          <ac:picMkLst>
            <pc:docMk/>
            <pc:sldMk cId="3906713235" sldId="384"/>
            <ac:picMk id="1026" creationId="{0DDF3E3B-98C2-491F-80B4-9EA7F6BDEFDE}"/>
          </ac:picMkLst>
        </pc:picChg>
      </pc:sldChg>
      <pc:sldChg chg="delSp modSp add del mod ord setBg delAnim modAnim modNotesTx">
        <pc:chgData name="Catherine Dizon" userId="1707d388-bff7-4aae-8338-67a26f411d99" providerId="ADAL" clId="{578FFD4C-9B00-4116-A863-D539E815D5AB}" dt="2022-01-18T22:21:42.434" v="5396" actId="47"/>
        <pc:sldMkLst>
          <pc:docMk/>
          <pc:sldMk cId="3306833416" sldId="385"/>
        </pc:sldMkLst>
        <pc:spChg chg="del">
          <ac:chgData name="Catherine Dizon" userId="1707d388-bff7-4aae-8338-67a26f411d99" providerId="ADAL" clId="{578FFD4C-9B00-4116-A863-D539E815D5AB}" dt="2022-01-07T22:18:08.963" v="536" actId="478"/>
          <ac:spMkLst>
            <pc:docMk/>
            <pc:sldMk cId="3306833416" sldId="385"/>
            <ac:spMk id="4" creationId="{1AD5E476-0510-490E-A032-6680673E7DC1}"/>
          </ac:spMkLst>
        </pc:spChg>
        <pc:spChg chg="mod">
          <ac:chgData name="Catherine Dizon" userId="1707d388-bff7-4aae-8338-67a26f411d99" providerId="ADAL" clId="{578FFD4C-9B00-4116-A863-D539E815D5AB}" dt="2022-01-18T22:21:24.839" v="5392" actId="6549"/>
          <ac:spMkLst>
            <pc:docMk/>
            <pc:sldMk cId="3306833416" sldId="385"/>
            <ac:spMk id="5" creationId="{C619CB3C-1347-4022-BD54-C3B13C354AE1}"/>
          </ac:spMkLst>
        </pc:spChg>
        <pc:spChg chg="del">
          <ac:chgData name="Catherine Dizon" userId="1707d388-bff7-4aae-8338-67a26f411d99" providerId="ADAL" clId="{578FFD4C-9B00-4116-A863-D539E815D5AB}" dt="2022-01-07T22:18:12.455" v="537" actId="478"/>
          <ac:spMkLst>
            <pc:docMk/>
            <pc:sldMk cId="3306833416" sldId="385"/>
            <ac:spMk id="10" creationId="{0A7F09FF-DB2F-412D-B00C-05C22682CFA1}"/>
          </ac:spMkLst>
        </pc:spChg>
        <pc:picChg chg="del">
          <ac:chgData name="Catherine Dizon" userId="1707d388-bff7-4aae-8338-67a26f411d99" providerId="ADAL" clId="{578FFD4C-9B00-4116-A863-D539E815D5AB}" dt="2022-01-07T22:17:49.901" v="495" actId="478"/>
          <ac:picMkLst>
            <pc:docMk/>
            <pc:sldMk cId="3306833416" sldId="385"/>
            <ac:picMk id="6146" creationId="{9889F54B-460F-456B-9B05-20CE7CD33345}"/>
          </ac:picMkLst>
        </pc:picChg>
      </pc:sldChg>
      <pc:sldChg chg="addSp modSp new mod setBg modNotesTx">
        <pc:chgData name="Catherine Dizon" userId="1707d388-bff7-4aae-8338-67a26f411d99" providerId="ADAL" clId="{578FFD4C-9B00-4116-A863-D539E815D5AB}" dt="2022-01-19T00:30:25.190" v="9511" actId="688"/>
        <pc:sldMkLst>
          <pc:docMk/>
          <pc:sldMk cId="2152761329" sldId="386"/>
        </pc:sldMkLst>
        <pc:spChg chg="add mod">
          <ac:chgData name="Catherine Dizon" userId="1707d388-bff7-4aae-8338-67a26f411d99" providerId="ADAL" clId="{578FFD4C-9B00-4116-A863-D539E815D5AB}" dt="2022-01-19T00:30:25.190" v="9511" actId="688"/>
          <ac:spMkLst>
            <pc:docMk/>
            <pc:sldMk cId="2152761329" sldId="386"/>
            <ac:spMk id="4" creationId="{A7141C01-7ABC-41D1-BFAB-0A71573434BC}"/>
          </ac:spMkLst>
        </pc:spChg>
        <pc:spChg chg="add mod">
          <ac:chgData name="Catherine Dizon" userId="1707d388-bff7-4aae-8338-67a26f411d99" providerId="ADAL" clId="{578FFD4C-9B00-4116-A863-D539E815D5AB}" dt="2022-01-19T00:29:30.551" v="9500" actId="688"/>
          <ac:spMkLst>
            <pc:docMk/>
            <pc:sldMk cId="2152761329" sldId="386"/>
            <ac:spMk id="5" creationId="{7DA4E523-A2E9-46C2-92F9-C49672FAB7C4}"/>
          </ac:spMkLst>
        </pc:spChg>
        <pc:spChg chg="add mod">
          <ac:chgData name="Catherine Dizon" userId="1707d388-bff7-4aae-8338-67a26f411d99" providerId="ADAL" clId="{578FFD4C-9B00-4116-A863-D539E815D5AB}" dt="2022-01-19T00:29:42.384" v="9510" actId="1076"/>
          <ac:spMkLst>
            <pc:docMk/>
            <pc:sldMk cId="2152761329" sldId="386"/>
            <ac:spMk id="6" creationId="{2C30E0D4-729A-4002-89B3-EAACC8B2A40B}"/>
          </ac:spMkLst>
        </pc:spChg>
        <pc:spChg chg="add">
          <ac:chgData name="Catherine Dizon" userId="1707d388-bff7-4aae-8338-67a26f411d99" providerId="ADAL" clId="{578FFD4C-9B00-4116-A863-D539E815D5AB}" dt="2022-01-18T19:26:03.202" v="1567" actId="26606"/>
          <ac:spMkLst>
            <pc:docMk/>
            <pc:sldMk cId="2152761329" sldId="386"/>
            <ac:spMk id="71" creationId="{42A4FC2C-047E-45A5-965D-8E1E3BF09BC6}"/>
          </ac:spMkLst>
        </pc:spChg>
        <pc:picChg chg="add mod">
          <ac:chgData name="Catherine Dizon" userId="1707d388-bff7-4aae-8338-67a26f411d99" providerId="ADAL" clId="{578FFD4C-9B00-4116-A863-D539E815D5AB}" dt="2022-01-19T00:29:33.128" v="9503" actId="1076"/>
          <ac:picMkLst>
            <pc:docMk/>
            <pc:sldMk cId="2152761329" sldId="386"/>
            <ac:picMk id="1026" creationId="{74A3E82E-7AB2-4DE0-B91D-2714BFD1028C}"/>
          </ac:picMkLst>
        </pc:picChg>
      </pc:sldChg>
      <pc:sldChg chg="addSp delSp modSp new del mod setBg modNotesTx">
        <pc:chgData name="Catherine Dizon" userId="1707d388-bff7-4aae-8338-67a26f411d99" providerId="ADAL" clId="{578FFD4C-9B00-4116-A863-D539E815D5AB}" dt="2022-01-19T00:28:46.385" v="9481" actId="47"/>
        <pc:sldMkLst>
          <pc:docMk/>
          <pc:sldMk cId="2157952635" sldId="387"/>
        </pc:sldMkLst>
        <pc:spChg chg="add mod">
          <ac:chgData name="Catherine Dizon" userId="1707d388-bff7-4aae-8338-67a26f411d99" providerId="ADAL" clId="{578FFD4C-9B00-4116-A863-D539E815D5AB}" dt="2022-01-18T19:27:39.331" v="1590" actId="1076"/>
          <ac:spMkLst>
            <pc:docMk/>
            <pc:sldMk cId="2157952635" sldId="387"/>
            <ac:spMk id="4" creationId="{55717764-08DE-4021-9B93-B201F1CF488C}"/>
          </ac:spMkLst>
        </pc:spChg>
        <pc:spChg chg="add del mod">
          <ac:chgData name="Catherine Dizon" userId="1707d388-bff7-4aae-8338-67a26f411d99" providerId="ADAL" clId="{578FFD4C-9B00-4116-A863-D539E815D5AB}" dt="2022-01-18T19:27:44.836" v="1592"/>
          <ac:spMkLst>
            <pc:docMk/>
            <pc:sldMk cId="2157952635" sldId="387"/>
            <ac:spMk id="5" creationId="{F497ED9A-664D-4CAB-8035-93B5A31EE54F}"/>
          </ac:spMkLst>
        </pc:spChg>
        <pc:spChg chg="add">
          <ac:chgData name="Catherine Dizon" userId="1707d388-bff7-4aae-8338-67a26f411d99" providerId="ADAL" clId="{578FFD4C-9B00-4116-A863-D539E815D5AB}" dt="2022-01-18T19:26:55.177" v="1571" actId="26606"/>
          <ac:spMkLst>
            <pc:docMk/>
            <pc:sldMk cId="2157952635" sldId="387"/>
            <ac:spMk id="71" creationId="{42A4FC2C-047E-45A5-965D-8E1E3BF09BC6}"/>
          </ac:spMkLst>
        </pc:spChg>
        <pc:picChg chg="add mod">
          <ac:chgData name="Catherine Dizon" userId="1707d388-bff7-4aae-8338-67a26f411d99" providerId="ADAL" clId="{578FFD4C-9B00-4116-A863-D539E815D5AB}" dt="2022-01-18T19:27:37.181" v="1589" actId="1076"/>
          <ac:picMkLst>
            <pc:docMk/>
            <pc:sldMk cId="2157952635" sldId="387"/>
            <ac:picMk id="2050" creationId="{4B1DECDC-D58A-4C6D-8B1E-750E857DE1A1}"/>
          </ac:picMkLst>
        </pc:picChg>
      </pc:sldChg>
      <pc:sldChg chg="addSp delSp modSp new mod setBg addAnim delAnim modAnim modNotesTx">
        <pc:chgData name="Catherine Dizon" userId="1707d388-bff7-4aae-8338-67a26f411d99" providerId="ADAL" clId="{578FFD4C-9B00-4116-A863-D539E815D5AB}" dt="2022-01-18T22:01:48.837" v="3846" actId="6549"/>
        <pc:sldMkLst>
          <pc:docMk/>
          <pc:sldMk cId="2531036503" sldId="388"/>
        </pc:sldMkLst>
        <pc:spChg chg="add del mod">
          <ac:chgData name="Catherine Dizon" userId="1707d388-bff7-4aae-8338-67a26f411d99" providerId="ADAL" clId="{578FFD4C-9B00-4116-A863-D539E815D5AB}" dt="2022-01-18T21:58:41.560" v="3694" actId="478"/>
          <ac:spMkLst>
            <pc:docMk/>
            <pc:sldMk cId="2531036503" sldId="388"/>
            <ac:spMk id="4" creationId="{7929DDCE-F673-4DF6-9DD4-E7D0C6CFC774}"/>
          </ac:spMkLst>
        </pc:spChg>
        <pc:spChg chg="add del mod">
          <ac:chgData name="Catherine Dizon" userId="1707d388-bff7-4aae-8338-67a26f411d99" providerId="ADAL" clId="{578FFD4C-9B00-4116-A863-D539E815D5AB}" dt="2022-01-18T21:58:43.303" v="3695" actId="478"/>
          <ac:spMkLst>
            <pc:docMk/>
            <pc:sldMk cId="2531036503" sldId="388"/>
            <ac:spMk id="5" creationId="{E7C31BF2-9BD1-4C41-BEB3-A1A5C0BB79D0}"/>
          </ac:spMkLst>
        </pc:spChg>
        <pc:spChg chg="add del mod">
          <ac:chgData name="Catherine Dizon" userId="1707d388-bff7-4aae-8338-67a26f411d99" providerId="ADAL" clId="{578FFD4C-9B00-4116-A863-D539E815D5AB}" dt="2022-01-18T21:58:45.218" v="3696" actId="478"/>
          <ac:spMkLst>
            <pc:docMk/>
            <pc:sldMk cId="2531036503" sldId="388"/>
            <ac:spMk id="6" creationId="{5D8BB946-BE71-4A72-8789-E189859B91BA}"/>
          </ac:spMkLst>
        </pc:spChg>
        <pc:spChg chg="add mod">
          <ac:chgData name="Catherine Dizon" userId="1707d388-bff7-4aae-8338-67a26f411d99" providerId="ADAL" clId="{578FFD4C-9B00-4116-A863-D539E815D5AB}" dt="2022-01-18T21:58:29.252" v="3691" actId="14100"/>
          <ac:spMkLst>
            <pc:docMk/>
            <pc:sldMk cId="2531036503" sldId="388"/>
            <ac:spMk id="7" creationId="{8E5625F1-723A-4AB1-905A-E29991CD8DF5}"/>
          </ac:spMkLst>
        </pc:spChg>
        <pc:spChg chg="add mod">
          <ac:chgData name="Catherine Dizon" userId="1707d388-bff7-4aae-8338-67a26f411d99" providerId="ADAL" clId="{578FFD4C-9B00-4116-A863-D539E815D5AB}" dt="2022-01-18T22:01:48.837" v="3846" actId="6549"/>
          <ac:spMkLst>
            <pc:docMk/>
            <pc:sldMk cId="2531036503" sldId="388"/>
            <ac:spMk id="8" creationId="{1677DD7A-3098-4DEB-9BC8-4255C36684FA}"/>
          </ac:spMkLst>
        </pc:spChg>
        <pc:spChg chg="add">
          <ac:chgData name="Catherine Dizon" userId="1707d388-bff7-4aae-8338-67a26f411d99" providerId="ADAL" clId="{578FFD4C-9B00-4116-A863-D539E815D5AB}" dt="2022-01-18T19:30:54.593" v="1710" actId="26606"/>
          <ac:spMkLst>
            <pc:docMk/>
            <pc:sldMk cId="2531036503" sldId="388"/>
            <ac:spMk id="71" creationId="{42A4FC2C-047E-45A5-965D-8E1E3BF09BC6}"/>
          </ac:spMkLst>
        </pc:spChg>
        <pc:picChg chg="add mod">
          <ac:chgData name="Catherine Dizon" userId="1707d388-bff7-4aae-8338-67a26f411d99" providerId="ADAL" clId="{578FFD4C-9B00-4116-A863-D539E815D5AB}" dt="2022-01-18T19:33:23.247" v="1863" actId="1076"/>
          <ac:picMkLst>
            <pc:docMk/>
            <pc:sldMk cId="2531036503" sldId="388"/>
            <ac:picMk id="3074" creationId="{F446A5F1-20E2-4141-92F8-A244880037FA}"/>
          </ac:picMkLst>
        </pc:picChg>
      </pc:sldChg>
      <pc:sldChg chg="addSp delSp modSp new mod ord setBg modAnim modNotesTx">
        <pc:chgData name="Catherine Dizon" userId="1707d388-bff7-4aae-8338-67a26f411d99" providerId="ADAL" clId="{578FFD4C-9B00-4116-A863-D539E815D5AB}" dt="2022-01-20T01:47:43.666" v="11939" actId="20577"/>
        <pc:sldMkLst>
          <pc:docMk/>
          <pc:sldMk cId="3969839472" sldId="389"/>
        </pc:sldMkLst>
        <pc:spChg chg="del">
          <ac:chgData name="Catherine Dizon" userId="1707d388-bff7-4aae-8338-67a26f411d99" providerId="ADAL" clId="{578FFD4C-9B00-4116-A863-D539E815D5AB}" dt="2022-01-18T20:22:24.211" v="2770" actId="478"/>
          <ac:spMkLst>
            <pc:docMk/>
            <pc:sldMk cId="3969839472" sldId="389"/>
            <ac:spMk id="2" creationId="{6422BE83-6746-4C17-830A-F456F3C21BC8}"/>
          </ac:spMkLst>
        </pc:spChg>
        <pc:spChg chg="del">
          <ac:chgData name="Catherine Dizon" userId="1707d388-bff7-4aae-8338-67a26f411d99" providerId="ADAL" clId="{578FFD4C-9B00-4116-A863-D539E815D5AB}" dt="2022-01-18T20:22:24.211" v="2770" actId="478"/>
          <ac:spMkLst>
            <pc:docMk/>
            <pc:sldMk cId="3969839472" sldId="389"/>
            <ac:spMk id="3" creationId="{CB838749-35BC-4188-9755-640209155A5C}"/>
          </ac:spMkLst>
        </pc:spChg>
        <pc:spChg chg="add del mod">
          <ac:chgData name="Catherine Dizon" userId="1707d388-bff7-4aae-8338-67a26f411d99" providerId="ADAL" clId="{578FFD4C-9B00-4116-A863-D539E815D5AB}" dt="2022-01-18T22:55:52.907" v="8751"/>
          <ac:spMkLst>
            <pc:docMk/>
            <pc:sldMk cId="3969839472" sldId="389"/>
            <ac:spMk id="6" creationId="{D97E4692-C408-4FFF-AD17-2A807EE07D81}"/>
          </ac:spMkLst>
        </pc:spChg>
        <pc:spChg chg="add mod">
          <ac:chgData name="Catherine Dizon" userId="1707d388-bff7-4aae-8338-67a26f411d99" providerId="ADAL" clId="{578FFD4C-9B00-4116-A863-D539E815D5AB}" dt="2022-01-19T18:23:51.781" v="11215" actId="20577"/>
          <ac:spMkLst>
            <pc:docMk/>
            <pc:sldMk cId="3969839472" sldId="389"/>
            <ac:spMk id="7" creationId="{06129087-C18F-41DB-9E4D-81F4AE1C37C9}"/>
          </ac:spMkLst>
        </pc:spChg>
        <pc:spChg chg="add del">
          <ac:chgData name="Catherine Dizon" userId="1707d388-bff7-4aae-8338-67a26f411d99" providerId="ADAL" clId="{578FFD4C-9B00-4116-A863-D539E815D5AB}" dt="2022-01-18T20:22:31.576" v="2773" actId="26606"/>
          <ac:spMkLst>
            <pc:docMk/>
            <pc:sldMk cId="3969839472" sldId="389"/>
            <ac:spMk id="71" creationId="{42A4FC2C-047E-45A5-965D-8E1E3BF09BC6}"/>
          </ac:spMkLst>
        </pc:spChg>
        <pc:picChg chg="add mod">
          <ac:chgData name="Catherine Dizon" userId="1707d388-bff7-4aae-8338-67a26f411d99" providerId="ADAL" clId="{578FFD4C-9B00-4116-A863-D539E815D5AB}" dt="2022-01-18T22:57:24.900" v="8772" actId="1076"/>
          <ac:picMkLst>
            <pc:docMk/>
            <pc:sldMk cId="3969839472" sldId="389"/>
            <ac:picMk id="4098" creationId="{7B9BE200-37AB-4E08-9315-5275876247B5}"/>
          </ac:picMkLst>
        </pc:picChg>
      </pc:sldChg>
      <pc:sldChg chg="addSp delSp modSp add mod setBg addAnim delAnim modAnim delDesignElem modNotesTx">
        <pc:chgData name="Catherine Dizon" userId="1707d388-bff7-4aae-8338-67a26f411d99" providerId="ADAL" clId="{578FFD4C-9B00-4116-A863-D539E815D5AB}" dt="2022-01-18T22:20:27.145" v="5279"/>
        <pc:sldMkLst>
          <pc:docMk/>
          <pc:sldMk cId="348994862" sldId="390"/>
        </pc:sldMkLst>
        <pc:spChg chg="add del mod">
          <ac:chgData name="Catherine Dizon" userId="1707d388-bff7-4aae-8338-67a26f411d99" providerId="ADAL" clId="{578FFD4C-9B00-4116-A863-D539E815D5AB}" dt="2022-01-18T20:29:43.300" v="3208" actId="207"/>
          <ac:spMkLst>
            <pc:docMk/>
            <pc:sldMk cId="348994862" sldId="390"/>
            <ac:spMk id="4" creationId="{7929DDCE-F673-4DF6-9DD4-E7D0C6CFC774}"/>
          </ac:spMkLst>
        </pc:spChg>
        <pc:spChg chg="add del mod">
          <ac:chgData name="Catherine Dizon" userId="1707d388-bff7-4aae-8338-67a26f411d99" providerId="ADAL" clId="{578FFD4C-9B00-4116-A863-D539E815D5AB}" dt="2022-01-18T20:29:40.917" v="3207" actId="207"/>
          <ac:spMkLst>
            <pc:docMk/>
            <pc:sldMk cId="348994862" sldId="390"/>
            <ac:spMk id="6" creationId="{5D8BB946-BE71-4A72-8789-E189859B91BA}"/>
          </ac:spMkLst>
        </pc:spChg>
        <pc:spChg chg="add mod">
          <ac:chgData name="Catherine Dizon" userId="1707d388-bff7-4aae-8338-67a26f411d99" providerId="ADAL" clId="{578FFD4C-9B00-4116-A863-D539E815D5AB}" dt="2022-01-18T22:20:27.145" v="5279"/>
          <ac:spMkLst>
            <pc:docMk/>
            <pc:sldMk cId="348994862" sldId="390"/>
            <ac:spMk id="7" creationId="{F370EB1A-868A-4F8A-A5A8-CCCE5EDC7700}"/>
          </ac:spMkLst>
        </pc:spChg>
        <pc:spChg chg="del">
          <ac:chgData name="Catherine Dizon" userId="1707d388-bff7-4aae-8338-67a26f411d99" providerId="ADAL" clId="{578FFD4C-9B00-4116-A863-D539E815D5AB}" dt="2022-01-18T20:29:15.161" v="3199"/>
          <ac:spMkLst>
            <pc:docMk/>
            <pc:sldMk cId="348994862" sldId="390"/>
            <ac:spMk id="71" creationId="{42A4FC2C-047E-45A5-965D-8E1E3BF09BC6}"/>
          </ac:spMkLst>
        </pc:spChg>
      </pc:sldChg>
      <pc:sldChg chg="addSp modSp add mod modNotesTx">
        <pc:chgData name="Catherine Dizon" userId="1707d388-bff7-4aae-8338-67a26f411d99" providerId="ADAL" clId="{578FFD4C-9B00-4116-A863-D539E815D5AB}" dt="2022-01-19T18:32:37.369" v="11374" actId="20577"/>
        <pc:sldMkLst>
          <pc:docMk/>
          <pc:sldMk cId="1947830411" sldId="391"/>
        </pc:sldMkLst>
        <pc:spChg chg="mod">
          <ac:chgData name="Catherine Dizon" userId="1707d388-bff7-4aae-8338-67a26f411d99" providerId="ADAL" clId="{578FFD4C-9B00-4116-A863-D539E815D5AB}" dt="2022-01-18T21:33:21.191" v="3483" actId="207"/>
          <ac:spMkLst>
            <pc:docMk/>
            <pc:sldMk cId="1947830411" sldId="391"/>
            <ac:spMk id="5" creationId="{E7C31BF2-9BD1-4C41-BEB3-A1A5C0BB79D0}"/>
          </ac:spMkLst>
        </pc:spChg>
        <pc:spChg chg="mod">
          <ac:chgData name="Catherine Dizon" userId="1707d388-bff7-4aae-8338-67a26f411d99" providerId="ADAL" clId="{578FFD4C-9B00-4116-A863-D539E815D5AB}" dt="2022-01-18T21:33:17.590" v="3482" actId="207"/>
          <ac:spMkLst>
            <pc:docMk/>
            <pc:sldMk cId="1947830411" sldId="391"/>
            <ac:spMk id="6" creationId="{5D8BB946-BE71-4A72-8789-E189859B91BA}"/>
          </ac:spMkLst>
        </pc:spChg>
        <pc:spChg chg="add mod">
          <ac:chgData name="Catherine Dizon" userId="1707d388-bff7-4aae-8338-67a26f411d99" providerId="ADAL" clId="{578FFD4C-9B00-4116-A863-D539E815D5AB}" dt="2022-01-18T22:20:29.133" v="5280"/>
          <ac:spMkLst>
            <pc:docMk/>
            <pc:sldMk cId="1947830411" sldId="391"/>
            <ac:spMk id="7" creationId="{6D114F30-D412-43A7-BF98-A61681CB357B}"/>
          </ac:spMkLst>
        </pc:spChg>
      </pc:sldChg>
      <pc:sldChg chg="addSp modSp new mod setBg modNotesTx">
        <pc:chgData name="Catherine Dizon" userId="1707d388-bff7-4aae-8338-67a26f411d99" providerId="ADAL" clId="{578FFD4C-9B00-4116-A863-D539E815D5AB}" dt="2022-01-19T18:34:21.179" v="11826" actId="20577"/>
        <pc:sldMkLst>
          <pc:docMk/>
          <pc:sldMk cId="3080271782" sldId="392"/>
        </pc:sldMkLst>
        <pc:spChg chg="add mod">
          <ac:chgData name="Catherine Dizon" userId="1707d388-bff7-4aae-8338-67a26f411d99" providerId="ADAL" clId="{578FFD4C-9B00-4116-A863-D539E815D5AB}" dt="2022-01-18T22:20:50.053" v="5300" actId="1076"/>
          <ac:spMkLst>
            <pc:docMk/>
            <pc:sldMk cId="3080271782" sldId="392"/>
            <ac:spMk id="4" creationId="{7F0B3FA8-B2F5-4F9D-9B50-EC5A2089462D}"/>
          </ac:spMkLst>
        </pc:spChg>
        <pc:spChg chg="add">
          <ac:chgData name="Catherine Dizon" userId="1707d388-bff7-4aae-8338-67a26f411d99" providerId="ADAL" clId="{578FFD4C-9B00-4116-A863-D539E815D5AB}" dt="2022-01-18T21:55:51.274" v="3486" actId="26606"/>
          <ac:spMkLst>
            <pc:docMk/>
            <pc:sldMk cId="3080271782" sldId="392"/>
            <ac:spMk id="71" creationId="{42A4FC2C-047E-45A5-965D-8E1E3BF09BC6}"/>
          </ac:spMkLst>
        </pc:spChg>
        <pc:picChg chg="add mod">
          <ac:chgData name="Catherine Dizon" userId="1707d388-bff7-4aae-8338-67a26f411d99" providerId="ADAL" clId="{578FFD4C-9B00-4116-A863-D539E815D5AB}" dt="2022-01-18T22:20:47.449" v="5299" actId="1076"/>
          <ac:picMkLst>
            <pc:docMk/>
            <pc:sldMk cId="3080271782" sldId="392"/>
            <ac:picMk id="5122" creationId="{6BD4B102-CC38-4F53-A115-1C610FE26144}"/>
          </ac:picMkLst>
        </pc:picChg>
      </pc:sldChg>
      <pc:sldChg chg="addSp delSp modSp add setBg modAnim delDesignElem modNotesTx">
        <pc:chgData name="Catherine Dizon" userId="1707d388-bff7-4aae-8338-67a26f411d99" providerId="ADAL" clId="{578FFD4C-9B00-4116-A863-D539E815D5AB}" dt="2022-01-18T22:20:24.972" v="5278"/>
        <pc:sldMkLst>
          <pc:docMk/>
          <pc:sldMk cId="3382089165" sldId="393"/>
        </pc:sldMkLst>
        <pc:spChg chg="mod">
          <ac:chgData name="Catherine Dizon" userId="1707d388-bff7-4aae-8338-67a26f411d99" providerId="ADAL" clId="{578FFD4C-9B00-4116-A863-D539E815D5AB}" dt="2022-01-18T21:56:55.645" v="3671" actId="207"/>
          <ac:spMkLst>
            <pc:docMk/>
            <pc:sldMk cId="3382089165" sldId="393"/>
            <ac:spMk id="5" creationId="{E7C31BF2-9BD1-4C41-BEB3-A1A5C0BB79D0}"/>
          </ac:spMkLst>
        </pc:spChg>
        <pc:spChg chg="mod">
          <ac:chgData name="Catherine Dizon" userId="1707d388-bff7-4aae-8338-67a26f411d99" providerId="ADAL" clId="{578FFD4C-9B00-4116-A863-D539E815D5AB}" dt="2022-01-18T21:56:58.077" v="3672" actId="207"/>
          <ac:spMkLst>
            <pc:docMk/>
            <pc:sldMk cId="3382089165" sldId="393"/>
            <ac:spMk id="6" creationId="{5D8BB946-BE71-4A72-8789-E189859B91BA}"/>
          </ac:spMkLst>
        </pc:spChg>
        <pc:spChg chg="add mod">
          <ac:chgData name="Catherine Dizon" userId="1707d388-bff7-4aae-8338-67a26f411d99" providerId="ADAL" clId="{578FFD4C-9B00-4116-A863-D539E815D5AB}" dt="2022-01-18T22:20:24.972" v="5278"/>
          <ac:spMkLst>
            <pc:docMk/>
            <pc:sldMk cId="3382089165" sldId="393"/>
            <ac:spMk id="7" creationId="{7707481E-D753-4D0C-AD16-A1C414008D5B}"/>
          </ac:spMkLst>
        </pc:spChg>
        <pc:spChg chg="del">
          <ac:chgData name="Catherine Dizon" userId="1707d388-bff7-4aae-8338-67a26f411d99" providerId="ADAL" clId="{578FFD4C-9B00-4116-A863-D539E815D5AB}" dt="2022-01-18T21:56:37.538" v="3667"/>
          <ac:spMkLst>
            <pc:docMk/>
            <pc:sldMk cId="3382089165" sldId="393"/>
            <ac:spMk id="71" creationId="{42A4FC2C-047E-45A5-965D-8E1E3BF09BC6}"/>
          </ac:spMkLst>
        </pc:spChg>
      </pc:sldChg>
      <pc:sldChg chg="addSp delSp modSp add mod setBg modAnim delDesignElem modNotesTx">
        <pc:chgData name="Catherine Dizon" userId="1707d388-bff7-4aae-8338-67a26f411d99" providerId="ADAL" clId="{578FFD4C-9B00-4116-A863-D539E815D5AB}" dt="2022-01-18T23:00:51.862" v="9244" actId="20577"/>
        <pc:sldMkLst>
          <pc:docMk/>
          <pc:sldMk cId="4230779698" sldId="394"/>
        </pc:sldMkLst>
        <pc:spChg chg="mod">
          <ac:chgData name="Catherine Dizon" userId="1707d388-bff7-4aae-8338-67a26f411d99" providerId="ADAL" clId="{578FFD4C-9B00-4116-A863-D539E815D5AB}" dt="2022-01-18T22:01:03.112" v="3820" actId="20577"/>
          <ac:spMkLst>
            <pc:docMk/>
            <pc:sldMk cId="4230779698" sldId="394"/>
            <ac:spMk id="7" creationId="{8E5625F1-723A-4AB1-905A-E29991CD8DF5}"/>
          </ac:spMkLst>
        </pc:spChg>
        <pc:spChg chg="add del mod">
          <ac:chgData name="Catherine Dizon" userId="1707d388-bff7-4aae-8338-67a26f411d99" providerId="ADAL" clId="{578FFD4C-9B00-4116-A863-D539E815D5AB}" dt="2022-01-18T22:00:05.692" v="3755"/>
          <ac:spMkLst>
            <pc:docMk/>
            <pc:sldMk cId="4230779698" sldId="394"/>
            <ac:spMk id="8" creationId="{D0389900-A73C-4DC4-A182-FBDBEE561FD8}"/>
          </ac:spMkLst>
        </pc:spChg>
        <pc:spChg chg="add mod">
          <ac:chgData name="Catherine Dizon" userId="1707d388-bff7-4aae-8338-67a26f411d99" providerId="ADAL" clId="{578FFD4C-9B00-4116-A863-D539E815D5AB}" dt="2022-01-18T22:00:53.973" v="3801" actId="20577"/>
          <ac:spMkLst>
            <pc:docMk/>
            <pc:sldMk cId="4230779698" sldId="394"/>
            <ac:spMk id="9" creationId="{C837CFE3-5AE0-4CCB-8587-ECE68E5E4135}"/>
          </ac:spMkLst>
        </pc:spChg>
        <pc:spChg chg="add mod">
          <ac:chgData name="Catherine Dizon" userId="1707d388-bff7-4aae-8338-67a26f411d99" providerId="ADAL" clId="{578FFD4C-9B00-4116-A863-D539E815D5AB}" dt="2022-01-18T22:19:44.285" v="5146" actId="1076"/>
          <ac:spMkLst>
            <pc:docMk/>
            <pc:sldMk cId="4230779698" sldId="394"/>
            <ac:spMk id="10" creationId="{0A39ED0F-9E61-4AFF-AAF0-60E3451EE6C5}"/>
          </ac:spMkLst>
        </pc:spChg>
        <pc:spChg chg="del">
          <ac:chgData name="Catherine Dizon" userId="1707d388-bff7-4aae-8338-67a26f411d99" providerId="ADAL" clId="{578FFD4C-9B00-4116-A863-D539E815D5AB}" dt="2022-01-18T21:58:38.463" v="3693"/>
          <ac:spMkLst>
            <pc:docMk/>
            <pc:sldMk cId="4230779698" sldId="394"/>
            <ac:spMk id="71" creationId="{42A4FC2C-047E-45A5-965D-8E1E3BF09BC6}"/>
          </ac:spMkLst>
        </pc:spChg>
      </pc:sldChg>
      <pc:sldChg chg="addSp delSp modSp new mod ord setBg modAnim modNotesTx">
        <pc:chgData name="Catherine Dizon" userId="1707d388-bff7-4aae-8338-67a26f411d99" providerId="ADAL" clId="{578FFD4C-9B00-4116-A863-D539E815D5AB}" dt="2022-01-19T17:54:59.608" v="9606" actId="6549"/>
        <pc:sldMkLst>
          <pc:docMk/>
          <pc:sldMk cId="1817240053" sldId="395"/>
        </pc:sldMkLst>
        <pc:spChg chg="add mod">
          <ac:chgData name="Catherine Dizon" userId="1707d388-bff7-4aae-8338-67a26f411d99" providerId="ADAL" clId="{578FFD4C-9B00-4116-A863-D539E815D5AB}" dt="2022-01-19T17:54:03.924" v="9603" actId="207"/>
          <ac:spMkLst>
            <pc:docMk/>
            <pc:sldMk cId="1817240053" sldId="395"/>
            <ac:spMk id="4" creationId="{3F3C3391-BEDD-4B65-A79E-FE5C998029A9}"/>
          </ac:spMkLst>
        </pc:spChg>
        <pc:spChg chg="add del">
          <ac:chgData name="Catherine Dizon" userId="1707d388-bff7-4aae-8338-67a26f411d99" providerId="ADAL" clId="{578FFD4C-9B00-4116-A863-D539E815D5AB}" dt="2022-01-18T22:05:33.701" v="3936" actId="26606"/>
          <ac:spMkLst>
            <pc:docMk/>
            <pc:sldMk cId="1817240053" sldId="395"/>
            <ac:spMk id="71" creationId="{42A4FC2C-047E-45A5-965D-8E1E3BF09BC6}"/>
          </ac:spMkLst>
        </pc:spChg>
        <pc:picChg chg="add del mod">
          <ac:chgData name="Catherine Dizon" userId="1707d388-bff7-4aae-8338-67a26f411d99" providerId="ADAL" clId="{578FFD4C-9B00-4116-A863-D539E815D5AB}" dt="2022-01-19T00:08:30.874" v="9304" actId="478"/>
          <ac:picMkLst>
            <pc:docMk/>
            <pc:sldMk cId="1817240053" sldId="395"/>
            <ac:picMk id="5" creationId="{3670BAE7-9424-4185-894F-626565146A89}"/>
          </ac:picMkLst>
        </pc:picChg>
        <pc:picChg chg="add mod">
          <ac:chgData name="Catherine Dizon" userId="1707d388-bff7-4aae-8338-67a26f411d99" providerId="ADAL" clId="{578FFD4C-9B00-4116-A863-D539E815D5AB}" dt="2022-01-18T22:07:47.213" v="4000"/>
          <ac:picMkLst>
            <pc:docMk/>
            <pc:sldMk cId="1817240053" sldId="395"/>
            <ac:picMk id="8194" creationId="{3BAF7191-8333-4FB2-BFBE-04BB155E73D2}"/>
          </ac:picMkLst>
        </pc:picChg>
      </pc:sldChg>
      <pc:sldChg chg="addSp delSp modSp new mod ord setBg delAnim modAnim modNotesTx">
        <pc:chgData name="Catherine Dizon" userId="1707d388-bff7-4aae-8338-67a26f411d99" providerId="ADAL" clId="{578FFD4C-9B00-4116-A863-D539E815D5AB}" dt="2022-01-18T22:44:57.896" v="8011" actId="20577"/>
        <pc:sldMkLst>
          <pc:docMk/>
          <pc:sldMk cId="4223390021" sldId="396"/>
        </pc:sldMkLst>
        <pc:spChg chg="add del mod">
          <ac:chgData name="Catherine Dizon" userId="1707d388-bff7-4aae-8338-67a26f411d99" providerId="ADAL" clId="{578FFD4C-9B00-4116-A863-D539E815D5AB}" dt="2022-01-18T22:43:29.163" v="7855" actId="478"/>
          <ac:spMkLst>
            <pc:docMk/>
            <pc:sldMk cId="4223390021" sldId="396"/>
            <ac:spMk id="4" creationId="{23E7F222-C0B0-4851-B74B-C8D697E629AC}"/>
          </ac:spMkLst>
        </pc:spChg>
        <pc:spChg chg="add">
          <ac:chgData name="Catherine Dizon" userId="1707d388-bff7-4aae-8338-67a26f411d99" providerId="ADAL" clId="{578FFD4C-9B00-4116-A863-D539E815D5AB}" dt="2022-01-18T22:17:43.331" v="5124" actId="26606"/>
          <ac:spMkLst>
            <pc:docMk/>
            <pc:sldMk cId="4223390021" sldId="396"/>
            <ac:spMk id="71" creationId="{42A4FC2C-047E-45A5-965D-8E1E3BF09BC6}"/>
          </ac:spMkLst>
        </pc:spChg>
        <pc:picChg chg="add mod">
          <ac:chgData name="Catherine Dizon" userId="1707d388-bff7-4aae-8338-67a26f411d99" providerId="ADAL" clId="{578FFD4C-9B00-4116-A863-D539E815D5AB}" dt="2022-01-18T22:23:28.101" v="5896" actId="1076"/>
          <ac:picMkLst>
            <pc:docMk/>
            <pc:sldMk cId="4223390021" sldId="396"/>
            <ac:picMk id="11266" creationId="{F2CE1934-31E9-4C76-81A6-4F6CEC27784C}"/>
          </ac:picMkLst>
        </pc:picChg>
      </pc:sldChg>
      <pc:sldChg chg="addSp modSp new ord modAnim modNotesTx">
        <pc:chgData name="Catherine Dizon" userId="1707d388-bff7-4aae-8338-67a26f411d99" providerId="ADAL" clId="{578FFD4C-9B00-4116-A863-D539E815D5AB}" dt="2022-01-19T17:46:58.624" v="9557"/>
        <pc:sldMkLst>
          <pc:docMk/>
          <pc:sldMk cId="3998309065" sldId="397"/>
        </pc:sldMkLst>
        <pc:spChg chg="add mod">
          <ac:chgData name="Catherine Dizon" userId="1707d388-bff7-4aae-8338-67a26f411d99" providerId="ADAL" clId="{578FFD4C-9B00-4116-A863-D539E815D5AB}" dt="2022-01-19T17:46:41.404" v="9556" actId="20577"/>
          <ac:spMkLst>
            <pc:docMk/>
            <pc:sldMk cId="3998309065" sldId="397"/>
            <ac:spMk id="3" creationId="{2EB7F731-A20A-4F66-9EB0-04C2ACE8CAE9}"/>
          </ac:spMkLst>
        </pc:spChg>
        <pc:picChg chg="add mod">
          <ac:chgData name="Catherine Dizon" userId="1707d388-bff7-4aae-8338-67a26f411d99" providerId="ADAL" clId="{578FFD4C-9B00-4116-A863-D539E815D5AB}" dt="2022-01-18T22:48:05.944" v="8587"/>
          <ac:picMkLst>
            <pc:docMk/>
            <pc:sldMk cId="3998309065" sldId="397"/>
            <ac:picMk id="2" creationId="{511667C1-CB74-4BAD-9072-D2F8E4EF3139}"/>
          </ac:picMkLst>
        </pc:picChg>
      </pc:sldChg>
      <pc:sldChg chg="addSp delSp modSp add mod setBg addAnim delAnim modAnim modNotesTx">
        <pc:chgData name="Catherine Dizon" userId="1707d388-bff7-4aae-8338-67a26f411d99" providerId="ADAL" clId="{578FFD4C-9B00-4116-A863-D539E815D5AB}" dt="2022-01-19T18:16:48.888" v="11207" actId="1076"/>
        <pc:sldMkLst>
          <pc:docMk/>
          <pc:sldMk cId="492815726" sldId="398"/>
        </pc:sldMkLst>
        <pc:spChg chg="add mod">
          <ac:chgData name="Catherine Dizon" userId="1707d388-bff7-4aae-8338-67a26f411d99" providerId="ADAL" clId="{578FFD4C-9B00-4116-A863-D539E815D5AB}" dt="2022-01-19T18:11:22.574" v="10875" actId="122"/>
          <ac:spMkLst>
            <pc:docMk/>
            <pc:sldMk cId="492815726" sldId="398"/>
            <ac:spMk id="5" creationId="{218C4073-37D8-478E-B89E-B50DB9A55F57}"/>
          </ac:spMkLst>
        </pc:spChg>
        <pc:spChg chg="add del mod">
          <ac:chgData name="Catherine Dizon" userId="1707d388-bff7-4aae-8338-67a26f411d99" providerId="ADAL" clId="{578FFD4C-9B00-4116-A863-D539E815D5AB}" dt="2022-01-18T22:35:16.641" v="7208" actId="478"/>
          <ac:spMkLst>
            <pc:docMk/>
            <pc:sldMk cId="492815726" sldId="398"/>
            <ac:spMk id="5" creationId="{3E237E07-34E9-4D4B-BBCA-5F255506F672}"/>
          </ac:spMkLst>
        </pc:spChg>
        <pc:spChg chg="add mod">
          <ac:chgData name="Catherine Dizon" userId="1707d388-bff7-4aae-8338-67a26f411d99" providerId="ADAL" clId="{578FFD4C-9B00-4116-A863-D539E815D5AB}" dt="2022-01-19T18:16:48.888" v="11207" actId="1076"/>
          <ac:spMkLst>
            <pc:docMk/>
            <pc:sldMk cId="492815726" sldId="398"/>
            <ac:spMk id="6" creationId="{E0A30B39-1EBE-4498-9D88-2DF199A9FBE4}"/>
          </ac:spMkLst>
        </pc:spChg>
        <pc:spChg chg="add del mod">
          <ac:chgData name="Catherine Dizon" userId="1707d388-bff7-4aae-8338-67a26f411d99" providerId="ADAL" clId="{578FFD4C-9B00-4116-A863-D539E815D5AB}" dt="2022-01-19T18:11:49.943" v="10886" actId="1076"/>
          <ac:spMkLst>
            <pc:docMk/>
            <pc:sldMk cId="492815726" sldId="398"/>
            <ac:spMk id="7" creationId="{CAA4D340-9BDD-4C46-99F5-024935CE8A96}"/>
          </ac:spMkLst>
        </pc:spChg>
        <pc:spChg chg="del">
          <ac:chgData name="Catherine Dizon" userId="1707d388-bff7-4aae-8338-67a26f411d99" providerId="ADAL" clId="{578FFD4C-9B00-4116-A863-D539E815D5AB}" dt="2022-01-18T22:33:50.898" v="7123" actId="478"/>
          <ac:spMkLst>
            <pc:docMk/>
            <pc:sldMk cId="492815726" sldId="398"/>
            <ac:spMk id="8" creationId="{0B35B3D7-E2BB-4870-9EC4-CA41C7E2BDA8}"/>
          </ac:spMkLst>
        </pc:spChg>
        <pc:spChg chg="add mod">
          <ac:chgData name="Catherine Dizon" userId="1707d388-bff7-4aae-8338-67a26f411d99" providerId="ADAL" clId="{578FFD4C-9B00-4116-A863-D539E815D5AB}" dt="2022-01-19T18:13:02.872" v="10929" actId="1076"/>
          <ac:spMkLst>
            <pc:docMk/>
            <pc:sldMk cId="492815726" sldId="398"/>
            <ac:spMk id="8" creationId="{1224B98B-9DB6-4758-ADD0-A7ADB144B2CB}"/>
          </ac:spMkLst>
        </pc:spChg>
        <pc:spChg chg="add mod">
          <ac:chgData name="Catherine Dizon" userId="1707d388-bff7-4aae-8338-67a26f411d99" providerId="ADAL" clId="{578FFD4C-9B00-4116-A863-D539E815D5AB}" dt="2022-01-19T18:13:00.432" v="10928" actId="1076"/>
          <ac:spMkLst>
            <pc:docMk/>
            <pc:sldMk cId="492815726" sldId="398"/>
            <ac:spMk id="9" creationId="{34C27197-C054-4691-9939-28595C0D945E}"/>
          </ac:spMkLst>
        </pc:spChg>
        <pc:spChg chg="add del">
          <ac:chgData name="Catherine Dizon" userId="1707d388-bff7-4aae-8338-67a26f411d99" providerId="ADAL" clId="{578FFD4C-9B00-4116-A863-D539E815D5AB}" dt="2022-01-18T22:35:51.752" v="7211" actId="26606"/>
          <ac:spMkLst>
            <pc:docMk/>
            <pc:sldMk cId="492815726" sldId="398"/>
            <ac:spMk id="71" creationId="{42A4FC2C-047E-45A5-965D-8E1E3BF09BC6}"/>
          </ac:spMkLst>
        </pc:spChg>
        <pc:spChg chg="add mod">
          <ac:chgData name="Catherine Dizon" userId="1707d388-bff7-4aae-8338-67a26f411d99" providerId="ADAL" clId="{578FFD4C-9B00-4116-A863-D539E815D5AB}" dt="2022-01-19T18:11:22.574" v="10875" actId="122"/>
          <ac:spMkLst>
            <pc:docMk/>
            <pc:sldMk cId="492815726" sldId="398"/>
            <ac:spMk id="137" creationId="{42A4FC2C-047E-45A5-965D-8E1E3BF09BC6}"/>
          </ac:spMkLst>
        </pc:spChg>
        <pc:picChg chg="add del mod">
          <ac:chgData name="Catherine Dizon" userId="1707d388-bff7-4aae-8338-67a26f411d99" providerId="ADAL" clId="{578FFD4C-9B00-4116-A863-D539E815D5AB}" dt="2022-01-19T17:56:26.333" v="9612"/>
          <ac:picMkLst>
            <pc:docMk/>
            <pc:sldMk cId="492815726" sldId="398"/>
            <ac:picMk id="4" creationId="{5B1A8F56-A30A-455D-84B8-B3CBD1A76082}"/>
          </ac:picMkLst>
        </pc:picChg>
        <pc:picChg chg="add del mod">
          <ac:chgData name="Catherine Dizon" userId="1707d388-bff7-4aae-8338-67a26f411d99" providerId="ADAL" clId="{578FFD4C-9B00-4116-A863-D539E815D5AB}" dt="2022-01-18T22:35:47.624" v="7209" actId="478"/>
          <ac:picMkLst>
            <pc:docMk/>
            <pc:sldMk cId="492815726" sldId="398"/>
            <ac:picMk id="13314" creationId="{3745AF62-6A88-4C6D-955F-DA091DD3FA6D}"/>
          </ac:picMkLst>
        </pc:picChg>
        <pc:picChg chg="add mod">
          <ac:chgData name="Catherine Dizon" userId="1707d388-bff7-4aae-8338-67a26f411d99" providerId="ADAL" clId="{578FFD4C-9B00-4116-A863-D539E815D5AB}" dt="2022-01-19T18:11:22.574" v="10875" actId="122"/>
          <ac:picMkLst>
            <pc:docMk/>
            <pc:sldMk cId="492815726" sldId="398"/>
            <ac:picMk id="13316" creationId="{92C27DE1-4323-4686-A993-F93A5451D264}"/>
          </ac:picMkLst>
        </pc:picChg>
      </pc:sldChg>
      <pc:sldChg chg="new del modNotesTx">
        <pc:chgData name="Catherine Dizon" userId="1707d388-bff7-4aae-8338-67a26f411d99" providerId="ADAL" clId="{578FFD4C-9B00-4116-A863-D539E815D5AB}" dt="2022-01-19T17:35:19.214" v="9521" actId="47"/>
        <pc:sldMkLst>
          <pc:docMk/>
          <pc:sldMk cId="2779482788" sldId="399"/>
        </pc:sldMkLst>
      </pc:sldChg>
      <pc:sldChg chg="add del ord">
        <pc:chgData name="Catherine Dizon" userId="1707d388-bff7-4aae-8338-67a26f411d99" providerId="ADAL" clId="{578FFD4C-9B00-4116-A863-D539E815D5AB}" dt="2022-01-18T22:42:23.130" v="7688" actId="47"/>
        <pc:sldMkLst>
          <pc:docMk/>
          <pc:sldMk cId="102475954" sldId="400"/>
        </pc:sldMkLst>
      </pc:sldChg>
      <pc:sldChg chg="add modAnim modNotesTx">
        <pc:chgData name="Catherine Dizon" userId="1707d388-bff7-4aae-8338-67a26f411d99" providerId="ADAL" clId="{578FFD4C-9B00-4116-A863-D539E815D5AB}" dt="2022-01-19T18:34:30.809" v="11829" actId="20577"/>
        <pc:sldMkLst>
          <pc:docMk/>
          <pc:sldMk cId="1974454714" sldId="400"/>
        </pc:sldMkLst>
      </pc:sldChg>
      <pc:sldChg chg="delSp add setBg delDesignElem modNotesTx">
        <pc:chgData name="Catherine Dizon" userId="1707d388-bff7-4aae-8338-67a26f411d99" providerId="ADAL" clId="{578FFD4C-9B00-4116-A863-D539E815D5AB}" dt="2022-01-18T22:47:48.777" v="8586" actId="20577"/>
        <pc:sldMkLst>
          <pc:docMk/>
          <pc:sldMk cId="2272247570" sldId="401"/>
        </pc:sldMkLst>
        <pc:spChg chg="del">
          <ac:chgData name="Catherine Dizon" userId="1707d388-bff7-4aae-8338-67a26f411d99" providerId="ADAL" clId="{578FFD4C-9B00-4116-A863-D539E815D5AB}" dt="2022-01-18T22:43:23.628" v="7854"/>
          <ac:spMkLst>
            <pc:docMk/>
            <pc:sldMk cId="2272247570" sldId="401"/>
            <ac:spMk id="71" creationId="{42A4FC2C-047E-45A5-965D-8E1E3BF09BC6}"/>
          </ac:spMkLst>
        </pc:spChg>
      </pc:sldChg>
      <pc:sldChg chg="addSp modSp add mod modAnim modNotesTx">
        <pc:chgData name="Catherine Dizon" userId="1707d388-bff7-4aae-8338-67a26f411d99" providerId="ADAL" clId="{578FFD4C-9B00-4116-A863-D539E815D5AB}" dt="2022-01-19T17:55:04.300" v="9610" actId="20577"/>
        <pc:sldMkLst>
          <pc:docMk/>
          <pc:sldMk cId="356598088" sldId="402"/>
        </pc:sldMkLst>
        <pc:spChg chg="mod">
          <ac:chgData name="Catherine Dizon" userId="1707d388-bff7-4aae-8338-67a26f411d99" providerId="ADAL" clId="{578FFD4C-9B00-4116-A863-D539E815D5AB}" dt="2022-01-19T17:54:08.888" v="9604" actId="207"/>
          <ac:spMkLst>
            <pc:docMk/>
            <pc:sldMk cId="356598088" sldId="402"/>
            <ac:spMk id="4" creationId="{3F3C3391-BEDD-4B65-A79E-FE5C998029A9}"/>
          </ac:spMkLst>
        </pc:spChg>
        <pc:spChg chg="add mod">
          <ac:chgData name="Catherine Dizon" userId="1707d388-bff7-4aae-8338-67a26f411d99" providerId="ADAL" clId="{578FFD4C-9B00-4116-A863-D539E815D5AB}" dt="2022-01-19T17:54:12.682" v="9605" actId="207"/>
          <ac:spMkLst>
            <pc:docMk/>
            <pc:sldMk cId="356598088" sldId="402"/>
            <ac:spMk id="5" creationId="{7B14FFDA-8BDE-45D6-944F-ED853747B10F}"/>
          </ac:spMkLst>
        </pc:spChg>
        <pc:picChg chg="mod">
          <ac:chgData name="Catherine Dizon" userId="1707d388-bff7-4aae-8338-67a26f411d99" providerId="ADAL" clId="{578FFD4C-9B00-4116-A863-D539E815D5AB}" dt="2022-01-19T00:13:39.736" v="9402" actId="1076"/>
          <ac:picMkLst>
            <pc:docMk/>
            <pc:sldMk cId="356598088" sldId="402"/>
            <ac:picMk id="8194" creationId="{3BAF7191-8333-4FB2-BFBE-04BB155E73D2}"/>
          </ac:picMkLst>
        </pc:picChg>
      </pc:sldChg>
      <pc:sldChg chg="modSp add del modNotesTx">
        <pc:chgData name="Catherine Dizon" userId="1707d388-bff7-4aae-8338-67a26f411d99" providerId="ADAL" clId="{578FFD4C-9B00-4116-A863-D539E815D5AB}" dt="2022-01-18T22:56:29.309" v="8761" actId="47"/>
        <pc:sldMkLst>
          <pc:docMk/>
          <pc:sldMk cId="514452145" sldId="402"/>
        </pc:sldMkLst>
        <pc:picChg chg="mod">
          <ac:chgData name="Catherine Dizon" userId="1707d388-bff7-4aae-8338-67a26f411d99" providerId="ADAL" clId="{578FFD4C-9B00-4116-A863-D539E815D5AB}" dt="2022-01-18T22:56:24.087" v="8759" actId="1076"/>
          <ac:picMkLst>
            <pc:docMk/>
            <pc:sldMk cId="514452145" sldId="402"/>
            <ac:picMk id="4098" creationId="{7B9BE200-37AB-4E08-9315-5275876247B5}"/>
          </ac:picMkLst>
        </pc:picChg>
      </pc:sldChg>
      <pc:sldChg chg="addSp delSp add del setBg delDesignElem">
        <pc:chgData name="Catherine Dizon" userId="1707d388-bff7-4aae-8338-67a26f411d99" providerId="ADAL" clId="{578FFD4C-9B00-4116-A863-D539E815D5AB}" dt="2022-01-19T17:35:12.973" v="9520"/>
        <pc:sldMkLst>
          <pc:docMk/>
          <pc:sldMk cId="3997280124" sldId="965"/>
        </pc:sldMkLst>
        <pc:spChg chg="add del">
          <ac:chgData name="Catherine Dizon" userId="1707d388-bff7-4aae-8338-67a26f411d99" providerId="ADAL" clId="{578FFD4C-9B00-4116-A863-D539E815D5AB}" dt="2022-01-19T17:34:48.250" v="9517"/>
          <ac:spMkLst>
            <pc:docMk/>
            <pc:sldMk cId="3997280124" sldId="965"/>
            <ac:spMk id="22" creationId="{A254D376-7060-4491-9779-FC35E62F3F6F}"/>
          </ac:spMkLst>
        </pc:spChg>
      </pc:sldChg>
      <pc:sldChg chg="add del">
        <pc:chgData name="Catherine Dizon" userId="1707d388-bff7-4aae-8338-67a26f411d99" providerId="ADAL" clId="{578FFD4C-9B00-4116-A863-D539E815D5AB}" dt="2022-01-19T17:35:12.973" v="9520"/>
        <pc:sldMkLst>
          <pc:docMk/>
          <pc:sldMk cId="1363215898" sldId="984"/>
        </pc:sldMkLst>
      </pc:sldChg>
      <pc:sldChg chg="add del">
        <pc:chgData name="Catherine Dizon" userId="1707d388-bff7-4aae-8338-67a26f411d99" providerId="ADAL" clId="{578FFD4C-9B00-4116-A863-D539E815D5AB}" dt="2022-01-19T17:35:12.973" v="9520"/>
        <pc:sldMkLst>
          <pc:docMk/>
          <pc:sldMk cId="3934203384" sldId="1004"/>
        </pc:sldMkLst>
      </pc:sldChg>
      <pc:sldChg chg="add del">
        <pc:chgData name="Catherine Dizon" userId="1707d388-bff7-4aae-8338-67a26f411d99" providerId="ADAL" clId="{578FFD4C-9B00-4116-A863-D539E815D5AB}" dt="2022-01-19T17:35:12.973" v="9520"/>
        <pc:sldMkLst>
          <pc:docMk/>
          <pc:sldMk cId="644856629" sldId="1005"/>
        </pc:sldMkLst>
      </pc:sldChg>
      <pc:sldChg chg="add del modNotesTx">
        <pc:chgData name="Catherine Dizon" userId="1707d388-bff7-4aae-8338-67a26f411d99" providerId="ADAL" clId="{578FFD4C-9B00-4116-A863-D539E815D5AB}" dt="2022-01-20T01:48:33.493" v="11970" actId="20577"/>
        <pc:sldMkLst>
          <pc:docMk/>
          <pc:sldMk cId="2415361910" sldId="1008"/>
        </pc:sldMkLst>
      </pc:sldChg>
      <pc:sldChg chg="add del">
        <pc:chgData name="Catherine Dizon" userId="1707d388-bff7-4aae-8338-67a26f411d99" providerId="ADAL" clId="{578FFD4C-9B00-4116-A863-D539E815D5AB}" dt="2022-01-19T17:35:12.973" v="9520"/>
        <pc:sldMkLst>
          <pc:docMk/>
          <pc:sldMk cId="555379220" sldId="1013"/>
        </pc:sldMkLst>
      </pc:sldChg>
      <pc:sldChg chg="delSp add del mod delAnim">
        <pc:chgData name="Catherine Dizon" userId="1707d388-bff7-4aae-8338-67a26f411d99" providerId="ADAL" clId="{578FFD4C-9B00-4116-A863-D539E815D5AB}" dt="2022-01-19T18:27:14.475" v="11216" actId="478"/>
        <pc:sldMkLst>
          <pc:docMk/>
          <pc:sldMk cId="1251255438" sldId="1016"/>
        </pc:sldMkLst>
        <pc:spChg chg="del">
          <ac:chgData name="Catherine Dizon" userId="1707d388-bff7-4aae-8338-67a26f411d99" providerId="ADAL" clId="{578FFD4C-9B00-4116-A863-D539E815D5AB}" dt="2022-01-19T18:27:14.475" v="11216" actId="478"/>
          <ac:spMkLst>
            <pc:docMk/>
            <pc:sldMk cId="1251255438" sldId="1016"/>
            <ac:spMk id="8" creationId="{91749474-CB3E-44F2-8EE5-93C50B7A00EC}"/>
          </ac:spMkLst>
        </pc:spChg>
      </pc:sldChg>
      <pc:sldChg chg="modSp del mod setBg modAnim">
        <pc:chgData name="Catherine Dizon" userId="1707d388-bff7-4aae-8338-67a26f411d99" providerId="ADAL" clId="{578FFD4C-9B00-4116-A863-D539E815D5AB}" dt="2022-01-19T18:32:01.078" v="11228" actId="47"/>
        <pc:sldMkLst>
          <pc:docMk/>
          <pc:sldMk cId="1235460278" sldId="1017"/>
        </pc:sldMkLst>
        <pc:spChg chg="mod">
          <ac:chgData name="Catherine Dizon" userId="1707d388-bff7-4aae-8338-67a26f411d99" providerId="ADAL" clId="{578FFD4C-9B00-4116-A863-D539E815D5AB}" dt="2022-01-19T18:31:51.158" v="11227" actId="2711"/>
          <ac:spMkLst>
            <pc:docMk/>
            <pc:sldMk cId="1235460278" sldId="1017"/>
            <ac:spMk id="7" creationId="{06129087-C18F-41DB-9E4D-81F4AE1C37C9}"/>
          </ac:spMkLst>
        </pc:spChg>
        <pc:picChg chg="mod">
          <ac:chgData name="Catherine Dizon" userId="1707d388-bff7-4aae-8338-67a26f411d99" providerId="ADAL" clId="{578FFD4C-9B00-4116-A863-D539E815D5AB}" dt="2022-01-19T18:31:18.125" v="11221" actId="1076"/>
          <ac:picMkLst>
            <pc:docMk/>
            <pc:sldMk cId="1235460278" sldId="1017"/>
            <ac:picMk id="4098" creationId="{7B9BE200-37AB-4E08-9315-5275876247B5}"/>
          </ac:picMkLst>
        </pc:picChg>
      </pc:sldChg>
    </pc:docChg>
  </pc:docChgLst>
  <pc:docChgLst>
    <pc:chgData name="Catherine Dizon" userId="1707d388-bff7-4aae-8338-67a26f411d99" providerId="ADAL" clId="{50F8AB12-D910-4D33-9244-DE0E0E0919C5}"/>
    <pc:docChg chg="undo custSel addSld delSld modSld">
      <pc:chgData name="Catherine Dizon" userId="1707d388-bff7-4aae-8338-67a26f411d99" providerId="ADAL" clId="{50F8AB12-D910-4D33-9244-DE0E0E0919C5}" dt="2022-01-19T18:33:36.339" v="1797" actId="20577"/>
      <pc:docMkLst>
        <pc:docMk/>
      </pc:docMkLst>
      <pc:sldChg chg="modNotesTx">
        <pc:chgData name="Catherine Dizon" userId="1707d388-bff7-4aae-8338-67a26f411d99" providerId="ADAL" clId="{50F8AB12-D910-4D33-9244-DE0E0E0919C5}" dt="2022-01-19T00:02:35.038" v="95" actId="20577"/>
        <pc:sldMkLst>
          <pc:docMk/>
          <pc:sldMk cId="2979251751" sldId="315"/>
        </pc:sldMkLst>
      </pc:sldChg>
      <pc:sldChg chg="modNotesTx">
        <pc:chgData name="Catherine Dizon" userId="1707d388-bff7-4aae-8338-67a26f411d99" providerId="ADAL" clId="{50F8AB12-D910-4D33-9244-DE0E0E0919C5}" dt="2022-01-19T18:19:47.463" v="1606" actId="20577"/>
        <pc:sldMkLst>
          <pc:docMk/>
          <pc:sldMk cId="1306609414" sldId="381"/>
        </pc:sldMkLst>
      </pc:sldChg>
      <pc:sldChg chg="modNotesTx">
        <pc:chgData name="Catherine Dizon" userId="1707d388-bff7-4aae-8338-67a26f411d99" providerId="ADAL" clId="{50F8AB12-D910-4D33-9244-DE0E0E0919C5}" dt="2022-01-19T00:25:01.565" v="741" actId="20577"/>
        <pc:sldMkLst>
          <pc:docMk/>
          <pc:sldMk cId="1063286622" sldId="383"/>
        </pc:sldMkLst>
      </pc:sldChg>
      <pc:sldChg chg="modNotesTx">
        <pc:chgData name="Catherine Dizon" userId="1707d388-bff7-4aae-8338-67a26f411d99" providerId="ADAL" clId="{50F8AB12-D910-4D33-9244-DE0E0E0919C5}" dt="2022-01-19T00:03:05.797" v="100" actId="20577"/>
        <pc:sldMkLst>
          <pc:docMk/>
          <pc:sldMk cId="3906713235" sldId="384"/>
        </pc:sldMkLst>
      </pc:sldChg>
      <pc:sldChg chg="modNotesTx">
        <pc:chgData name="Catherine Dizon" userId="1707d388-bff7-4aae-8338-67a26f411d99" providerId="ADAL" clId="{50F8AB12-D910-4D33-9244-DE0E0E0919C5}" dt="2022-01-19T17:42:54.166" v="762" actId="20577"/>
        <pc:sldMkLst>
          <pc:docMk/>
          <pc:sldMk cId="2531036503" sldId="388"/>
        </pc:sldMkLst>
      </pc:sldChg>
      <pc:sldChg chg="modNotesTx">
        <pc:chgData name="Catherine Dizon" userId="1707d388-bff7-4aae-8338-67a26f411d99" providerId="ADAL" clId="{50F8AB12-D910-4D33-9244-DE0E0E0919C5}" dt="2022-01-19T18:22:32.371" v="1656" actId="20577"/>
        <pc:sldMkLst>
          <pc:docMk/>
          <pc:sldMk cId="3969839472" sldId="389"/>
        </pc:sldMkLst>
      </pc:sldChg>
      <pc:sldChg chg="modNotesTx">
        <pc:chgData name="Catherine Dizon" userId="1707d388-bff7-4aae-8338-67a26f411d99" providerId="ADAL" clId="{50F8AB12-D910-4D33-9244-DE0E0E0919C5}" dt="2022-01-19T00:20:08.898" v="521"/>
        <pc:sldMkLst>
          <pc:docMk/>
          <pc:sldMk cId="1947830411" sldId="391"/>
        </pc:sldMkLst>
      </pc:sldChg>
      <pc:sldChg chg="modNotesTx">
        <pc:chgData name="Catherine Dizon" userId="1707d388-bff7-4aae-8338-67a26f411d99" providerId="ADAL" clId="{50F8AB12-D910-4D33-9244-DE0E0E0919C5}" dt="2022-01-19T00:20:23.991" v="524" actId="20577"/>
        <pc:sldMkLst>
          <pc:docMk/>
          <pc:sldMk cId="3080271782" sldId="392"/>
        </pc:sldMkLst>
      </pc:sldChg>
      <pc:sldChg chg="modNotesTx">
        <pc:chgData name="Catherine Dizon" userId="1707d388-bff7-4aae-8338-67a26f411d99" providerId="ADAL" clId="{50F8AB12-D910-4D33-9244-DE0E0E0919C5}" dt="2022-01-19T17:53:50.669" v="998" actId="6549"/>
        <pc:sldMkLst>
          <pc:docMk/>
          <pc:sldMk cId="3382089165" sldId="393"/>
        </pc:sldMkLst>
      </pc:sldChg>
      <pc:sldChg chg="modNotesTx">
        <pc:chgData name="Catherine Dizon" userId="1707d388-bff7-4aae-8338-67a26f411d99" providerId="ADAL" clId="{50F8AB12-D910-4D33-9244-DE0E0E0919C5}" dt="2022-01-19T17:43:50.475" v="774" actId="20577"/>
        <pc:sldMkLst>
          <pc:docMk/>
          <pc:sldMk cId="4230779698" sldId="394"/>
        </pc:sldMkLst>
      </pc:sldChg>
      <pc:sldChg chg="modNotesTx">
        <pc:chgData name="Catherine Dizon" userId="1707d388-bff7-4aae-8338-67a26f411d99" providerId="ADAL" clId="{50F8AB12-D910-4D33-9244-DE0E0E0919C5}" dt="2022-01-19T17:45:16.195" v="803" actId="20577"/>
        <pc:sldMkLst>
          <pc:docMk/>
          <pc:sldMk cId="1817240053" sldId="395"/>
        </pc:sldMkLst>
      </pc:sldChg>
      <pc:sldChg chg="del">
        <pc:chgData name="Catherine Dizon" userId="1707d388-bff7-4aae-8338-67a26f411d99" providerId="ADAL" clId="{50F8AB12-D910-4D33-9244-DE0E0E0919C5}" dt="2022-01-19T00:21:18.085" v="537" actId="47"/>
        <pc:sldMkLst>
          <pc:docMk/>
          <pc:sldMk cId="4223390021" sldId="396"/>
        </pc:sldMkLst>
      </pc:sldChg>
      <pc:sldChg chg="modNotesTx">
        <pc:chgData name="Catherine Dizon" userId="1707d388-bff7-4aae-8338-67a26f411d99" providerId="ADAL" clId="{50F8AB12-D910-4D33-9244-DE0E0E0919C5}" dt="2022-01-19T18:14:51.518" v="1176" actId="6549"/>
        <pc:sldMkLst>
          <pc:docMk/>
          <pc:sldMk cId="492815726" sldId="398"/>
        </pc:sldMkLst>
      </pc:sldChg>
      <pc:sldChg chg="modNotesTx">
        <pc:chgData name="Catherine Dizon" userId="1707d388-bff7-4aae-8338-67a26f411d99" providerId="ADAL" clId="{50F8AB12-D910-4D33-9244-DE0E0E0919C5}" dt="2022-01-19T00:21:16.344" v="536"/>
        <pc:sldMkLst>
          <pc:docMk/>
          <pc:sldMk cId="1974454714" sldId="400"/>
        </pc:sldMkLst>
      </pc:sldChg>
      <pc:sldChg chg="modNotesTx">
        <pc:chgData name="Catherine Dizon" userId="1707d388-bff7-4aae-8338-67a26f411d99" providerId="ADAL" clId="{50F8AB12-D910-4D33-9244-DE0E0E0919C5}" dt="2022-01-19T18:33:36.339" v="1797" actId="20577"/>
        <pc:sldMkLst>
          <pc:docMk/>
          <pc:sldMk cId="2272247570" sldId="401"/>
        </pc:sldMkLst>
      </pc:sldChg>
      <pc:sldChg chg="modNotesTx">
        <pc:chgData name="Catherine Dizon" userId="1707d388-bff7-4aae-8338-67a26f411d99" providerId="ADAL" clId="{50F8AB12-D910-4D33-9244-DE0E0E0919C5}" dt="2022-01-19T17:45:54.365" v="810" actId="20577"/>
        <pc:sldMkLst>
          <pc:docMk/>
          <pc:sldMk cId="356598088" sldId="402"/>
        </pc:sldMkLst>
      </pc:sldChg>
      <pc:sldChg chg="modNotesTx">
        <pc:chgData name="Catherine Dizon" userId="1707d388-bff7-4aae-8338-67a26f411d99" providerId="ADAL" clId="{50F8AB12-D910-4D33-9244-DE0E0E0919C5}" dt="2022-01-19T18:24:00.871" v="1679" actId="20577"/>
        <pc:sldMkLst>
          <pc:docMk/>
          <pc:sldMk cId="1363215898" sldId="984"/>
        </pc:sldMkLst>
      </pc:sldChg>
      <pc:sldChg chg="modNotesTx">
        <pc:chgData name="Catherine Dizon" userId="1707d388-bff7-4aae-8338-67a26f411d99" providerId="ADAL" clId="{50F8AB12-D910-4D33-9244-DE0E0E0919C5}" dt="2022-01-19T18:25:38.520" v="1681" actId="20577"/>
        <pc:sldMkLst>
          <pc:docMk/>
          <pc:sldMk cId="3934203384" sldId="1004"/>
        </pc:sldMkLst>
      </pc:sldChg>
      <pc:sldChg chg="modNotesTx">
        <pc:chgData name="Catherine Dizon" userId="1707d388-bff7-4aae-8338-67a26f411d99" providerId="ADAL" clId="{50F8AB12-D910-4D33-9244-DE0E0E0919C5}" dt="2022-01-19T18:26:41.029" v="1706" actId="6549"/>
        <pc:sldMkLst>
          <pc:docMk/>
          <pc:sldMk cId="644856629" sldId="1005"/>
        </pc:sldMkLst>
      </pc:sldChg>
      <pc:sldChg chg="modNotesTx">
        <pc:chgData name="Catherine Dizon" userId="1707d388-bff7-4aae-8338-67a26f411d99" providerId="ADAL" clId="{50F8AB12-D910-4D33-9244-DE0E0E0919C5}" dt="2022-01-19T18:27:05.460" v="1717" actId="20577"/>
        <pc:sldMkLst>
          <pc:docMk/>
          <pc:sldMk cId="2415361910" sldId="1008"/>
        </pc:sldMkLst>
      </pc:sldChg>
      <pc:sldChg chg="modNotesTx">
        <pc:chgData name="Catherine Dizon" userId="1707d388-bff7-4aae-8338-67a26f411d99" providerId="ADAL" clId="{50F8AB12-D910-4D33-9244-DE0E0E0919C5}" dt="2022-01-19T18:23:12.591" v="1663" actId="113"/>
        <pc:sldMkLst>
          <pc:docMk/>
          <pc:sldMk cId="555379220" sldId="1013"/>
        </pc:sldMkLst>
      </pc:sldChg>
      <pc:sldChg chg="modSp add modAnim modNotesTx">
        <pc:chgData name="Catherine Dizon" userId="1707d388-bff7-4aae-8338-67a26f411d99" providerId="ADAL" clId="{50F8AB12-D910-4D33-9244-DE0E0E0919C5}" dt="2022-01-19T18:28:10.920" v="1745" actId="20577"/>
        <pc:sldMkLst>
          <pc:docMk/>
          <pc:sldMk cId="1235460278" sldId="1017"/>
        </pc:sldMkLst>
        <pc:spChg chg="mod">
          <ac:chgData name="Catherine Dizon" userId="1707d388-bff7-4aae-8338-67a26f411d99" providerId="ADAL" clId="{50F8AB12-D910-4D33-9244-DE0E0E0919C5}" dt="2022-01-19T18:28:10.920" v="1745" actId="20577"/>
          <ac:spMkLst>
            <pc:docMk/>
            <pc:sldMk cId="1235460278" sldId="1017"/>
            <ac:spMk id="7" creationId="{06129087-C18F-41DB-9E4D-81F4AE1C37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CD04DE-4F35-4C19-8FC2-42F721D03098}" type="datetimeFigureOut">
              <a:rPr lang="en-US" smtClean="0"/>
              <a:t>1/19/2022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4557BC-35C1-4DB4-AC83-34923DC30364}" type="slidenum">
              <a:rPr lang="en-US" smtClean="0"/>
              <a:t>‹#›</a:t>
            </a:fld>
            <a:endParaRPr lang="en-US"/>
          </a:p>
        </p:txBody>
      </p:sp>
    </p:spTree>
    <p:extLst>
      <p:ext uri="{BB962C8B-B14F-4D97-AF65-F5344CB8AC3E}">
        <p14:creationId xmlns:p14="http://schemas.microsoft.com/office/powerpoint/2010/main" val="242515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uides.library.unlv.edu/civicengagement/researchi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library.municode.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cspartners.org/Campaigns/LocalPrograms/ProgressReports.cf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0">
                <a:solidFill>
                  <a:srgbClr val="FF0000"/>
                </a:solidFill>
              </a:rPr>
              <a:t>RECORD!!!</a:t>
            </a:r>
          </a:p>
          <a:p>
            <a:endParaRPr lang="en-US" b="0">
              <a:solidFill>
                <a:srgbClr val="FF0000"/>
              </a:solidFill>
            </a:endParaRPr>
          </a:p>
          <a:p>
            <a:r>
              <a:rPr lang="en-US" b="0">
                <a:solidFill>
                  <a:srgbClr val="FF0000"/>
                </a:solidFill>
              </a:rPr>
              <a:t>Good morning everyone and thank you for joining us on this webinar about a very common evaluation activity that is in EVERY CTCP-funded workplan: the policy record review!</a:t>
            </a:r>
          </a:p>
        </p:txBody>
      </p:sp>
      <p:sp>
        <p:nvSpPr>
          <p:cNvPr id="4" name="Slide Number Placeholder 3"/>
          <p:cNvSpPr>
            <a:spLocks noGrp="1"/>
          </p:cNvSpPr>
          <p:nvPr>
            <p:ph type="sldNum" sz="quarter" idx="5"/>
          </p:nvPr>
        </p:nvSpPr>
        <p:spPr/>
        <p:txBody>
          <a:bodyPr/>
          <a:lstStyle/>
          <a:p>
            <a:fld id="{0D4557BC-35C1-4DB4-AC83-34923DC30364}" type="slidenum">
              <a:rPr lang="en-US" smtClean="0"/>
              <a:t>1</a:t>
            </a:fld>
            <a:endParaRPr lang="en-US"/>
          </a:p>
        </p:txBody>
      </p:sp>
    </p:spTree>
    <p:extLst>
      <p:ext uri="{BB962C8B-B14F-4D97-AF65-F5344CB8AC3E}">
        <p14:creationId xmlns:p14="http://schemas.microsoft.com/office/powerpoint/2010/main" val="233443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228600" indent="-228600">
              <a:buAutoNum type="arabicPeriod"/>
            </a:pPr>
            <a:r>
              <a:rPr lang="en-US"/>
              <a:t>CLICK The most common source is from meeting agendas and minutes and sometimes recorded videos.  In an ideal world, we’d attend the city council meetings ourselves and take notes ourselves rather than relying on someone else’s interpretation, but that’s not always feasible or efficient, so a review of the minutes is common.  Either from attending or reviewing minutes, you can learn a lot about how this decision-making body functions and stay up to date with issues in a jurisdiction.  And it doesn’t have to just be municipal decision makers, you might look into tenant or homeowners’ </a:t>
            </a:r>
            <a:r>
              <a:rPr lang="en-US" err="1"/>
              <a:t>associationcouncil</a:t>
            </a:r>
            <a:r>
              <a:rPr lang="en-US"/>
              <a:t> meetings, downtown business association, chambers of commerce, outdoor spaces committees, or a variety of other groups that convene..</a:t>
            </a:r>
          </a:p>
          <a:p>
            <a:pPr marL="228600" indent="-228600">
              <a:buAutoNum type="arabicPeriod"/>
            </a:pPr>
            <a:r>
              <a:rPr lang="en-US"/>
              <a:t>CLICK Now sometimes voting records are separate and sometimes they’re embedded in the minutes.  You want to get an idea of how supportive or unsupportive they might be to public health topics.  You can see who else was involved at the time, and even if it’s from a while ago, maybe contact them to share more insights with you.  It may also help find compelling angles for connecting with current policy makers e.g. if they support environmental topics, try to frame tobacco issues as an environmental issue.  Or if the opposite is true, then actively do not use that lens.  You might be able to learn about issues they’re interested in by searching the policy maker’s biography online like a campaign page.  Toki will cover more of this later.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CLICK Sample and model policies are available from the law and policy center or on Partners.  You might want to have this ready to be able provide TA on how to craft the language or to give an idea of what’s possible.  You can also search what has been successfully passed in nearby.  Sometimes it helps to point to a neighbor and say, well they got to do this, so can we!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CLICK also remember to search for existing policies to see if there’s already something in place and if so, does it need to be strengthened or could see what other tobacco control or public health policies are of interest and build on that momentum.  </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0D4557BC-35C1-4DB4-AC83-34923DC30364}" type="slidenum">
              <a:rPr lang="en-US" smtClean="0"/>
              <a:t>10</a:t>
            </a:fld>
            <a:endParaRPr lang="en-US"/>
          </a:p>
        </p:txBody>
      </p:sp>
    </p:spTree>
    <p:extLst>
      <p:ext uri="{BB962C8B-B14F-4D97-AF65-F5344CB8AC3E}">
        <p14:creationId xmlns:p14="http://schemas.microsoft.com/office/powerpoint/2010/main" val="1755871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bulk of this activity is done in the beginning, so you get the lay of the policy land so to speak.  Sometimes you want to focus on the history of a type of policy and can see how your policy topics have been considered in the past.  You’ll want to do some homework about the governing body specifically, to see how they’ve talked about or voted on public health topics previously.  One of the best ways to get an idea of how to proceed and go forward is to look back to see how the issue has been addressed in the past.  “Know your roots” so to speak, or at least the roots of this issue.</a:t>
            </a:r>
          </a:p>
          <a:p>
            <a:endParaRPr lang="en-US" dirty="0"/>
          </a:p>
          <a:p>
            <a:r>
              <a:rPr lang="en-US" dirty="0"/>
              <a:t>So, I’ll stop here to see if people have questions or anything to add about document reviews.</a:t>
            </a:r>
          </a:p>
          <a:p>
            <a:endParaRPr lang="en-US" dirty="0"/>
          </a:p>
          <a:p>
            <a:r>
              <a:rPr lang="en-US" dirty="0"/>
              <a:t>CLICK</a:t>
            </a:r>
          </a:p>
          <a:p>
            <a:r>
              <a:rPr lang="en-US" dirty="0"/>
              <a:t>Ok, in the chat…please share any websites that you’ve found to be helpful sources of this type of information?  It can be a link if that’s easy to get or just type where you’ve looked in the past.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https://guides.library.unlv.edu/civicengagement/researching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https://library.municode.com</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https://blogs.loc.gov/law/2013/11/municipal-codes-a-beginners-guide </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https://igs.berkeley.edu/library/california-local-government-documents/codes-and-charters</a:t>
            </a:r>
          </a:p>
          <a:p>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https://libguides.law.chapman.edu/calmunicipalcodes</a:t>
            </a:r>
          </a:p>
          <a:p>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From </a:t>
            </a:r>
            <a:r>
              <a:rPr lang="en-US" sz="1200" u="none"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chatbox</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a:t>
            </a:r>
          </a:p>
          <a:p>
            <a:r>
              <a:rPr lang="en-US" sz="1800" b="0" i="0" u="none" strike="noStrike" dirty="0">
                <a:solidFill>
                  <a:srgbClr val="000000"/>
                </a:solidFill>
                <a:effectLst/>
                <a:latin typeface="Calibri" panose="020F0502020204030204" pitchFamily="34" charset="0"/>
              </a:rPr>
              <a:t>Social Media of elected officials</a:t>
            </a:r>
            <a:r>
              <a:rPr lang="en-US" dirty="0"/>
              <a:t> </a:t>
            </a:r>
          </a:p>
          <a:p>
            <a:r>
              <a:rPr lang="en-US" sz="1800" b="0" i="0" u="none" strike="noStrike" dirty="0">
                <a:solidFill>
                  <a:srgbClr val="000000"/>
                </a:solidFill>
                <a:effectLst/>
                <a:latin typeface="Calibri" panose="020F0502020204030204" pitchFamily="34" charset="0"/>
              </a:rPr>
              <a:t>City/County websites</a:t>
            </a:r>
            <a:r>
              <a:rPr lang="en-US" dirty="0"/>
              <a:t> </a:t>
            </a:r>
          </a:p>
          <a:p>
            <a:r>
              <a:rPr lang="en-US" sz="1800" b="0" i="0" u="none" strike="noStrike" dirty="0">
                <a:solidFill>
                  <a:srgbClr val="000000"/>
                </a:solidFill>
                <a:effectLst/>
                <a:latin typeface="Calibri" panose="020F0502020204030204" pitchFamily="34" charset="0"/>
              </a:rPr>
              <a:t>Campaign websites for elected officials</a:t>
            </a:r>
            <a:r>
              <a:rPr lang="en-US" dirty="0"/>
              <a:t> </a:t>
            </a:r>
          </a:p>
          <a:p>
            <a:r>
              <a:rPr lang="en-US" sz="1800" b="0" i="0" u="none" strike="noStrike" dirty="0">
                <a:solidFill>
                  <a:srgbClr val="000000"/>
                </a:solidFill>
                <a:effectLst/>
                <a:latin typeface="Calibri" panose="020F0502020204030204" pitchFamily="34" charset="0"/>
              </a:rPr>
              <a:t>PETS website</a:t>
            </a:r>
            <a:r>
              <a:rPr lang="en-US" dirty="0"/>
              <a:t> </a:t>
            </a: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Rover</a:t>
            </a:r>
          </a:p>
          <a:p>
            <a:r>
              <a:rPr lang="en-US" sz="1800" b="0" i="0" u="none" strike="noStrike" dirty="0">
                <a:solidFill>
                  <a:srgbClr val="000000"/>
                </a:solidFill>
                <a:effectLst/>
                <a:latin typeface="Calibri" panose="020F0502020204030204" pitchFamily="34" charset="0"/>
              </a:rPr>
              <a:t>City/county municipal codes and city council minutes</a:t>
            </a:r>
            <a:r>
              <a:rPr lang="en-US" dirty="0"/>
              <a:t> </a:t>
            </a:r>
          </a:p>
          <a:p>
            <a:r>
              <a:rPr lang="en-US" sz="1800" b="0" i="0" u="none" strike="noStrike" dirty="0">
                <a:solidFill>
                  <a:srgbClr val="000000"/>
                </a:solidFill>
                <a:effectLst/>
                <a:latin typeface="Calibri" panose="020F0502020204030204" pitchFamily="34" charset="0"/>
              </a:rPr>
              <a:t>City County and County meeting agendas and minutes</a:t>
            </a:r>
            <a:r>
              <a:rPr lang="en-US" dirty="0"/>
              <a:t> </a:t>
            </a:r>
          </a:p>
          <a:p>
            <a:r>
              <a:rPr lang="en-US" sz="1800" b="0" i="0" u="none" strike="noStrike" dirty="0">
                <a:solidFill>
                  <a:srgbClr val="000000"/>
                </a:solidFill>
                <a:effectLst/>
                <a:latin typeface="Calibri" panose="020F0502020204030204" pitchFamily="34" charset="0"/>
              </a:rPr>
              <a:t>City standing committees, strategic plan</a:t>
            </a:r>
            <a:r>
              <a:rPr lang="en-US" dirty="0"/>
              <a:t> </a:t>
            </a:r>
            <a:r>
              <a:rPr lang="en-US" sz="1800" b="0" i="0" u="none" strike="noStrike" dirty="0">
                <a:solidFill>
                  <a:srgbClr val="000000"/>
                </a:solidFill>
                <a:effectLst/>
                <a:latin typeface="Calibri" panose="020F0502020204030204" pitchFamily="34" charset="0"/>
              </a:rPr>
              <a:t>Committee meeting minutes that elected officials are part of.</a:t>
            </a:r>
            <a:r>
              <a:rPr lang="en-US" dirty="0"/>
              <a:t> </a:t>
            </a:r>
          </a:p>
          <a:p>
            <a:r>
              <a:rPr lang="en-US" sz="1800" b="0" i="0" u="none" strike="noStrike" dirty="0">
                <a:solidFill>
                  <a:srgbClr val="000000"/>
                </a:solidFill>
                <a:effectLst/>
                <a:latin typeface="Calibri" panose="020F0502020204030204" pitchFamily="34" charset="0"/>
              </a:rPr>
              <a:t>Previous Final Evaluation Reports</a:t>
            </a:r>
            <a:r>
              <a:rPr lang="en-US" dirty="0"/>
              <a:t> </a:t>
            </a:r>
          </a:p>
          <a:p>
            <a:r>
              <a:rPr lang="en-US" sz="1800" b="0" i="0" u="none" strike="noStrike" dirty="0">
                <a:solidFill>
                  <a:srgbClr val="000000"/>
                </a:solidFill>
                <a:effectLst/>
                <a:latin typeface="Calibri" panose="020F0502020204030204" pitchFamily="34" charset="0"/>
              </a:rPr>
              <a:t>Local media where they are quoted on policy positions can help too!</a:t>
            </a:r>
            <a:r>
              <a:rPr lang="en-US" dirty="0"/>
              <a:t> </a:t>
            </a:r>
            <a:r>
              <a:rPr lang="en-US" sz="1800" b="0" i="0" u="none" strike="noStrike" dirty="0">
                <a:solidFill>
                  <a:srgbClr val="000000"/>
                </a:solidFill>
                <a:effectLst/>
                <a:latin typeface="Calibri" panose="020F0502020204030204" pitchFamily="34" charset="0"/>
              </a:rPr>
              <a:t>Chambers of </a:t>
            </a:r>
          </a:p>
          <a:p>
            <a:r>
              <a:rPr lang="en-US" sz="1800" b="0" i="0" u="none" strike="noStrike" dirty="0">
                <a:solidFill>
                  <a:srgbClr val="000000"/>
                </a:solidFill>
                <a:effectLst/>
                <a:latin typeface="Calibri" panose="020F0502020204030204" pitchFamily="34" charset="0"/>
              </a:rPr>
              <a:t>Commerce websites</a:t>
            </a:r>
          </a:p>
          <a:p>
            <a:r>
              <a:rPr lang="en-US" dirty="0"/>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D4557BC-35C1-4DB4-AC83-34923DC30364}" type="slidenum">
              <a:rPr lang="en-US" smtClean="0"/>
              <a:t>11</a:t>
            </a:fld>
            <a:endParaRPr lang="en-US"/>
          </a:p>
        </p:txBody>
      </p:sp>
    </p:spTree>
    <p:extLst>
      <p:ext uri="{BB962C8B-B14F-4D97-AF65-F5344CB8AC3E}">
        <p14:creationId xmlns:p14="http://schemas.microsoft.com/office/powerpoint/2010/main" val="225467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I’ll hand it over to Toki to cover the Decision-Maker Background Summary</a:t>
            </a:r>
          </a:p>
        </p:txBody>
      </p:sp>
      <p:sp>
        <p:nvSpPr>
          <p:cNvPr id="4" name="Slide Number Placeholder 3"/>
          <p:cNvSpPr>
            <a:spLocks noGrp="1"/>
          </p:cNvSpPr>
          <p:nvPr>
            <p:ph type="sldNum" sz="quarter" idx="5"/>
          </p:nvPr>
        </p:nvSpPr>
        <p:spPr/>
        <p:txBody>
          <a:bodyPr/>
          <a:lstStyle/>
          <a:p>
            <a:fld id="{0D4557BC-35C1-4DB4-AC83-34923DC30364}" type="slidenum">
              <a:rPr lang="en-US" smtClean="0"/>
              <a:t>12</a:t>
            </a:fld>
            <a:endParaRPr lang="en-US"/>
          </a:p>
        </p:txBody>
      </p:sp>
    </p:spTree>
    <p:extLst>
      <p:ext uri="{BB962C8B-B14F-4D97-AF65-F5344CB8AC3E}">
        <p14:creationId xmlns:p14="http://schemas.microsoft.com/office/powerpoint/2010/main" val="310219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Pronouns! Happy New Year</a:t>
            </a:r>
          </a:p>
          <a:p>
            <a:pPr marL="0" marR="0">
              <a:spcBef>
                <a:spcPts val="0"/>
              </a:spcBef>
              <a:spcAft>
                <a:spcPts val="0"/>
              </a:spcAft>
            </a:pPr>
            <a:endParaRPr lang="en-US" sz="120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457D22-C287-4A9D-903E-4F3F8CB761BA}" type="slidenum">
              <a:rPr kumimoji="0" lang="en-US"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0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tool and process helps to map the personal and professional background and relevant interactions of the decision maker. </a:t>
            </a:r>
          </a:p>
          <a:p>
            <a:endParaRPr lang="en-US"/>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Here on our screens is an completed Decision Maker Matrix, but you can download an empty matrix on our website to fill out with your coalitions. This tool </a:t>
            </a:r>
            <a:r>
              <a:rPr lang="en-US" sz="1200">
                <a:solidFill>
                  <a:srgbClr val="000000"/>
                </a:solidFill>
                <a:effectLst/>
                <a:latin typeface="Calibri" panose="020F0502020204030204" pitchFamily="34" charset="0"/>
                <a:ea typeface="Calibri" panose="020F0502020204030204" pitchFamily="34" charset="0"/>
              </a:rPr>
              <a:t>will help determine how a coalition can use its network and relationships to connect and influence a decision maker, and to complete the Decision Maker column of your MASC.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*Animation*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As you can see, the matrix it is broken up into 4 columns…</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Now to make the DMM easier to understand and more digestible, we are going to go through it column by column.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However, before we dive into these columns, I want to preface all of this with that this is a very condensed version of a DMM for training purposes.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Campaign Planning is hard work, and most coalitions will not complete this nearly as quickly as we will be demonstrating today.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E2C4F-36E9-41E1-BEDB-AE2AC6335B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883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Here before us is the first column of the matrix, The Decision Maker column.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As previously mentioned in our last webinar, the decision maker is the city councilmember, county supervisor, or tribal elder who has the power to pass or reject your policy.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You include EVERY decision maker regardless of their policy position. Additionally, every decision maker requires their own separate matrix.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There are five simple areas in this column you should complete prior to sharing this matrix with your coalition.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*Animation* 1</a:t>
            </a:r>
            <a:r>
              <a:rPr lang="en-US" sz="1800" b="1" baseline="30000">
                <a:effectLst/>
                <a:latin typeface="Calibri" panose="020F0502020204030204" pitchFamily="34" charset="0"/>
                <a:ea typeface="Calibri" panose="020F0502020204030204" pitchFamily="34" charset="0"/>
                <a:cs typeface="Times New Roman" panose="02020603050405020304" pitchFamily="18" charset="0"/>
              </a:rPr>
              <a:t>st</a:t>
            </a:r>
            <a:r>
              <a:rPr lang="en-US" sz="1800" b="1">
                <a:effectLst/>
                <a:latin typeface="Calibri" panose="020F0502020204030204" pitchFamily="34" charset="0"/>
                <a:ea typeface="Calibri" panose="020F0502020204030204" pitchFamily="34" charset="0"/>
                <a:cs typeface="Times New Roman" panose="02020603050405020304" pitchFamily="18" charset="0"/>
              </a:rPr>
              <a:t>: The first step in completing this column is to identify the decision maker and which district they represent.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 this example shown here, we have Councilmember Lopez.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So how do we find the district that the decision maker represents? The quickest way to find out the district is by going to the official city or county website.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Now, not all councilmembers in the state represent a specific district and some may be elected as an at-large councilmember. So, you may not have a specific district to list here.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*Animation* 2</a:t>
            </a:r>
            <a:r>
              <a:rPr lang="en-US" sz="1800" b="1" baseline="30000">
                <a:effectLst/>
                <a:latin typeface="Calibri" panose="020F0502020204030204" pitchFamily="34" charset="0"/>
                <a:ea typeface="Calibri" panose="020F0502020204030204" pitchFamily="34" charset="0"/>
                <a:cs typeface="Times New Roman" panose="02020603050405020304" pitchFamily="18" charset="0"/>
              </a:rPr>
              <a:t>nd</a:t>
            </a:r>
            <a:r>
              <a:rPr lang="en-US" sz="1800" b="1">
                <a:effectLst/>
                <a:latin typeface="Calibri" panose="020F0502020204030204" pitchFamily="34" charset="0"/>
                <a:ea typeface="Calibri" panose="020F0502020204030204" pitchFamily="34" charset="0"/>
                <a:cs typeface="Times New Roman" panose="02020603050405020304" pitchFamily="18" charset="0"/>
              </a:rPr>
              <a:t> Step: In this second step, you will list the decision makers basic contact information, including their official email address and their office’s number.</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*Animation* </a:t>
            </a:r>
            <a:r>
              <a:rPr lang="en-US"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a:t>
            </a:r>
            <a:r>
              <a:rPr lang="en-US" sz="1800" b="1" baseline="300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rd</a:t>
            </a:r>
            <a:r>
              <a:rPr lang="en-US"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Step: In the third step, you will list the length of the decision maker’s term and if they are running for another team.</a:t>
            </a: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information is usually found on the city’s website.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*Animation* </a:t>
            </a:r>
            <a:r>
              <a:rPr lang="en-US"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a:t>
            </a:r>
            <a:r>
              <a:rPr lang="en-US" sz="1800" b="1" baseline="300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a:r>
            <a:r>
              <a:rPr lang="en-US"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Step: In this 4</a:t>
            </a:r>
            <a:r>
              <a:rPr lang="en-US" sz="1800" b="1" baseline="300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a:r>
            <a:r>
              <a:rPr lang="en-US"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step, you will note if the decision maker is running for another term. </a:t>
            </a:r>
          </a:p>
          <a:p>
            <a:pPr marL="0" marR="0">
              <a:lnSpc>
                <a:spcPct val="107000"/>
              </a:lnSpc>
              <a:spcBef>
                <a:spcPts val="0"/>
              </a:spcBef>
              <a:spcAft>
                <a:spcPts val="800"/>
              </a:spcAft>
            </a:pP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Through a quick search on his campaign website, the coalition learned that Councilmember Lopez has publicly declared that she will run for re-election.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Noting this is important as it can be useful to understanding our coalition’s electoral power over Councilmember Lopez. If she’s not running for</a:t>
            </a:r>
            <a:r>
              <a:rPr lang="en-US" sz="1800">
                <a:effectLst/>
                <a:latin typeface="Calibri" panose="020F0502020204030204" pitchFamily="34" charset="0"/>
                <a:ea typeface="Calibri" panose="020F0502020204030204" pitchFamily="34" charset="0"/>
                <a:cs typeface="Times New Roman" panose="02020603050405020304" pitchFamily="18" charset="0"/>
              </a:rPr>
              <a:t> another term, it is difficult for our coalition to wield electoral power over him.</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*Animation* 5</a:t>
            </a:r>
            <a:r>
              <a:rPr lang="en-US" sz="1800" b="1"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b="1">
                <a:effectLst/>
                <a:latin typeface="Calibri" panose="020F0502020204030204" pitchFamily="34" charset="0"/>
                <a:ea typeface="Calibri" panose="020F0502020204030204" pitchFamily="34" charset="0"/>
                <a:cs typeface="Times New Roman" panose="02020603050405020304" pitchFamily="18" charset="0"/>
              </a:rPr>
              <a:t> step: In this 5</a:t>
            </a:r>
            <a:r>
              <a:rPr lang="en-US" sz="1800" b="1"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b="1">
                <a:effectLst/>
                <a:latin typeface="Calibri" panose="020F0502020204030204" pitchFamily="34" charset="0"/>
                <a:ea typeface="Calibri" panose="020F0502020204030204" pitchFamily="34" charset="0"/>
                <a:cs typeface="Times New Roman" panose="02020603050405020304" pitchFamily="18" charset="0"/>
              </a:rPr>
              <a:t> and final step, your coalition will put down the decision maker’s social media contacts.</a:t>
            </a:r>
            <a:r>
              <a:rPr lang="en-US" sz="1800">
                <a:effectLst/>
                <a:latin typeface="Calibri" panose="020F0502020204030204" pitchFamily="34" charset="0"/>
                <a:ea typeface="Calibri" panose="020F0502020204030204" pitchFamily="34" charset="0"/>
                <a:cs typeface="Times New Roman" panose="02020603050405020304" pitchFamily="18" charset="0"/>
              </a:rPr>
              <a:t> You can choose to write down their social media handles or hyperlink them.</a:t>
            </a:r>
          </a:p>
          <a:p>
            <a:pPr marL="0" marR="0">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E2C4F-36E9-41E1-BEDB-AE2AC6335B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00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 key component of the DMM is knowing the policy position of each decision maker. This column is fundamental to determine if it is prudent to invest the coalition’s time and resources to build a relationship with a decision maker to culminate a higher probability of getting a policy to pass. If it is highly unlikely that a decision maker will oppose your policy, then it would be inefficient to continue to pursue them but they should still receive factsheets or other info during city council meetings or educational presentations.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First, lets look at their voting record to determine a policy position. </a:t>
            </a:r>
          </a:p>
          <a:p>
            <a:pPr marL="0" marR="0">
              <a:lnSpc>
                <a:spcPct val="107000"/>
              </a:lnSpc>
              <a:spcBef>
                <a:spcPts val="0"/>
              </a:spcBef>
              <a:spcAft>
                <a:spcPts val="800"/>
              </a:spcAft>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E2C4F-36E9-41E1-BEDB-AE2AC6335B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143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In this column of the matrix you will list all the information you have on the decision maker. This includes their relevant past voting record, their family, occupation, interests, education, and campaign platform. That is a lot to handle so let’s keep it simple and start with Councilmember Lopez’s past voting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Calibri" panose="020F0502020204030204" pitchFamily="34" charset="0"/>
                <a:cs typeface="Times New Roman" panose="02020603050405020304" pitchFamily="18" charset="0"/>
              </a:rPr>
              <a:t>*Animation*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This section is where your coalition will examine the decision maker’s past voting record to help you determine where they might stand on your related issue(s). The obvious voting records you will post on this pertain to tobacco related issues but you may need to go further than that and include other relevant related policies such as a soda tax ordinance.</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In this example, we see a voting patter, she supported all tobacco ordinances but we also discovered that she opposed a cannabis ordinance.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E2C4F-36E9-41E1-BEDB-AE2AC6335B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31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will put down the basic biographical information here, but you want to be specific and relevant. Look for interests or relationships of Councilmember Lopez that may highlight her interests on tobacco issues or other public health related community/public health issues.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Let’s start with family life.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*Animation*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Include info about their partner and if have a correlated occupation such as a professor of public health at the local university.</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If they have school aged children, include that as well. If your coalition discovers they are involved in a local PTA, that is an important detail you will want to include.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*Animation to 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Why? Because your coalition can analyze how they can leverage these connections with their own network. By identifying that they are involved in their local PTA you just gained insight into their priorities but also have identified a potential pathway to influence the decision maker. Perhaps they may be more inclined to your policy if you frame your issue with a youth lens.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E2C4F-36E9-41E1-BEDB-AE2AC6335BA2}" type="slidenum">
              <a:rPr kumimoji="0" lang="en-US"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890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 over Definitions, provide examples from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*Animation to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Chat: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Sample Dossier https://www.tcspartners.org/Files.cfm?FilesID=10229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E2C4F-36E9-41E1-BEDB-AE2AC6335B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45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0" i="0" dirty="0">
                <a:solidFill>
                  <a:srgbClr val="000000"/>
                </a:solidFill>
                <a:effectLst/>
                <a:latin typeface="Montserrat" panose="020B0604020202020204" pitchFamily="2" charset="0"/>
              </a:rPr>
              <a:t>My name is Catherine Dizon (she/her) and presenting with me today is Toki Ko, the Organizing and Engagement Manager with the American Heart Association’s new California Tobacco Endgame Center for Organizing &amp; Engagement.  She has led teams working on a variety of tobacco prevention issues in Los Angeles County and helped to successfully ban the sale of flavored tobacco products in Oakland, CA. She is an ardent advocate for health equity and removing racism from all platforms of government.  Thanks for being here Toki!</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0D4557BC-35C1-4DB4-AC83-34923DC30364}" type="slidenum">
              <a:rPr lang="en-US" smtClean="0"/>
              <a:t>2</a:t>
            </a:fld>
            <a:endParaRPr lang="en-US"/>
          </a:p>
        </p:txBody>
      </p:sp>
    </p:spTree>
    <p:extLst>
      <p:ext uri="{BB962C8B-B14F-4D97-AF65-F5344CB8AC3E}">
        <p14:creationId xmlns:p14="http://schemas.microsoft.com/office/powerpoint/2010/main" val="926256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While the DMM may seem like a lot of work to do with your coalition, think of it like a cheat sheet when it comes time to do the MASC. </a:t>
            </a:r>
            <a:r>
              <a:rPr lang="en-US"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Once complete, the DMM will be very helpful in determining if the decision makers are undecided, a supporter, or an opponent. The undecided DM will become the focus of the work and resources used by the campaign.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After you have determined their policy position, based on your policy record review and your DMM/COI you can put down key details such as their past voting record, affiliations, interest, and political allies.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Then, you use that research to inform your approach to the DM. How much and what kind of power is needed to influence the DM and gain their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E2C4F-36E9-41E1-BEDB-AE2AC6335B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202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Toki!  Ok, we’re almost there folks!  This is the last deliverable for a PRR.  And it’s also the “easiest” part of the PRR. </a:t>
            </a:r>
          </a:p>
        </p:txBody>
      </p:sp>
      <p:sp>
        <p:nvSpPr>
          <p:cNvPr id="4" name="Slide Number Placeholder 3"/>
          <p:cNvSpPr>
            <a:spLocks noGrp="1"/>
          </p:cNvSpPr>
          <p:nvPr>
            <p:ph type="sldNum" sz="quarter" idx="5"/>
          </p:nvPr>
        </p:nvSpPr>
        <p:spPr/>
        <p:txBody>
          <a:bodyPr/>
          <a:lstStyle/>
          <a:p>
            <a:fld id="{0D4557BC-35C1-4DB4-AC83-34923DC30364}" type="slidenum">
              <a:rPr lang="en-US" smtClean="0"/>
              <a:t>21</a:t>
            </a:fld>
            <a:endParaRPr lang="en-US"/>
          </a:p>
        </p:txBody>
      </p:sp>
    </p:spTree>
    <p:extLst>
      <p:ext uri="{BB962C8B-B14F-4D97-AF65-F5344CB8AC3E}">
        <p14:creationId xmlns:p14="http://schemas.microsoft.com/office/powerpoint/2010/main" val="2361720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the easiest part to get to, because it’s definitely a journey, but in terms of what to submit, you’ll probably just upload the signed .pdf into OTIS.  This could be in the meeting minutes, it could be in a press release, it could be on the website.  </a:t>
            </a:r>
          </a:p>
          <a:p>
            <a:endParaRPr lang="en-US"/>
          </a:p>
          <a:p>
            <a:r>
              <a:rPr lang="en-US"/>
              <a:t>Ideally, it has information like the date of enactment and the date of enforcement, because those are often different dates.</a:t>
            </a:r>
          </a:p>
        </p:txBody>
      </p:sp>
      <p:sp>
        <p:nvSpPr>
          <p:cNvPr id="4" name="Slide Number Placeholder 3"/>
          <p:cNvSpPr>
            <a:spLocks noGrp="1"/>
          </p:cNvSpPr>
          <p:nvPr>
            <p:ph type="sldNum" sz="quarter" idx="5"/>
          </p:nvPr>
        </p:nvSpPr>
        <p:spPr/>
        <p:txBody>
          <a:bodyPr/>
          <a:lstStyle/>
          <a:p>
            <a:fld id="{0D4557BC-35C1-4DB4-AC83-34923DC30364}" type="slidenum">
              <a:rPr lang="en-US" smtClean="0"/>
              <a:t>22</a:t>
            </a:fld>
            <a:endParaRPr lang="en-US"/>
          </a:p>
        </p:txBody>
      </p:sp>
    </p:spTree>
    <p:extLst>
      <p:ext uri="{BB962C8B-B14F-4D97-AF65-F5344CB8AC3E}">
        <p14:creationId xmlns:p14="http://schemas.microsoft.com/office/powerpoint/2010/main" val="2276953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so we’ve covered almost everything we said we would.  The only thing left is WHO.  Who is the BEST suited person to conduct the PRR?</a:t>
            </a:r>
          </a:p>
          <a:p>
            <a:endParaRPr lang="en-US"/>
          </a:p>
          <a:p>
            <a:r>
              <a:rPr lang="en-US"/>
              <a:t>POLL</a:t>
            </a:r>
          </a:p>
          <a:p>
            <a:endParaRPr lang="en-US"/>
          </a:p>
          <a:p>
            <a:r>
              <a:rPr lang="en-US"/>
              <a:t>Who is the BEST suited person to conduct the PRR?</a:t>
            </a:r>
          </a:p>
          <a:p>
            <a:r>
              <a:rPr lang="en-US"/>
              <a:t>Evaluator</a:t>
            </a:r>
          </a:p>
          <a:p>
            <a:r>
              <a:rPr lang="en-US"/>
              <a:t>Project Director</a:t>
            </a:r>
          </a:p>
          <a:p>
            <a:r>
              <a:rPr lang="en-US"/>
              <a:t>Other Project Staff</a:t>
            </a:r>
          </a:p>
          <a:p>
            <a:r>
              <a:rPr lang="en-US"/>
              <a:t>Coalition</a:t>
            </a:r>
          </a:p>
          <a:p>
            <a:r>
              <a:rPr lang="en-US"/>
              <a:t>Communications</a:t>
            </a:r>
          </a:p>
          <a:p>
            <a:endParaRPr lang="en-US"/>
          </a:p>
          <a:p>
            <a:endParaRPr lang="en-US"/>
          </a:p>
        </p:txBody>
      </p:sp>
      <p:sp>
        <p:nvSpPr>
          <p:cNvPr id="4" name="Slide Number Placeholder 3"/>
          <p:cNvSpPr>
            <a:spLocks noGrp="1"/>
          </p:cNvSpPr>
          <p:nvPr>
            <p:ph type="sldNum" sz="quarter" idx="5"/>
          </p:nvPr>
        </p:nvSpPr>
        <p:spPr/>
        <p:txBody>
          <a:bodyPr/>
          <a:lstStyle/>
          <a:p>
            <a:fld id="{0D4557BC-35C1-4DB4-AC83-34923DC30364}" type="slidenum">
              <a:rPr lang="en-US" smtClean="0"/>
              <a:t>23</a:t>
            </a:fld>
            <a:endParaRPr lang="en-US"/>
          </a:p>
        </p:txBody>
      </p:sp>
    </p:spTree>
    <p:extLst>
      <p:ext uri="{BB962C8B-B14F-4D97-AF65-F5344CB8AC3E}">
        <p14:creationId xmlns:p14="http://schemas.microsoft.com/office/powerpoint/2010/main" val="3300537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latin typeface="Roboto Condensed" panose="02000000000000000000" pitchFamily="2" charset="0"/>
                <a:ea typeface="Roboto Condensed" panose="02000000000000000000" pitchFamily="2" charset="0"/>
              </a:rPr>
              <a:t>A PRR is BEST conducted by…CLICK</a:t>
            </a:r>
          </a:p>
          <a:p>
            <a:r>
              <a:rPr lang="en-US" sz="1200" b="0">
                <a:latin typeface="Roboto Condensed" panose="02000000000000000000" pitchFamily="2" charset="0"/>
                <a:ea typeface="Roboto Condensed" panose="02000000000000000000" pitchFamily="2" charset="0"/>
              </a:rPr>
              <a:t>project staff</a:t>
            </a:r>
          </a:p>
          <a:p>
            <a:endParaRPr lang="en-US" sz="1200" b="0">
              <a:latin typeface="Roboto Condensed" panose="02000000000000000000" pitchFamily="2" charset="0"/>
              <a:ea typeface="Roboto Condensed" panose="02000000000000000000" pitchFamily="2" charset="0"/>
            </a:endParaRPr>
          </a:p>
          <a:p>
            <a:r>
              <a:rPr lang="en-US" sz="1200" b="0">
                <a:latin typeface="Roboto Condensed" panose="02000000000000000000" pitchFamily="2" charset="0"/>
                <a:ea typeface="Roboto Condensed" panose="02000000000000000000" pitchFamily="2" charset="0"/>
              </a:rPr>
              <a:t>I know project staff wear many hats and must monitor a lot of different things, and this is another monitoring activity that really should be taken up by a project staff person.  And like we established earlier, the PRR may need to be done on an ongoing basis, meeting minutes need to be monitored or even attended and project staff are most likely to have the bandwidth to do this.  We recommend that you have someone that is closer to the project and the community to conduct this activity and update it as well. </a:t>
            </a:r>
          </a:p>
          <a:p>
            <a:endParaRPr lang="en-US" sz="1200" b="0">
              <a:latin typeface="Roboto Condensed" panose="02000000000000000000" pitchFamily="2" charset="0"/>
              <a:ea typeface="Roboto Condensed"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Roboto Condensed" panose="02000000000000000000" pitchFamily="2" charset="0"/>
                <a:ea typeface="Roboto Condensed" panose="02000000000000000000" pitchFamily="2" charset="0"/>
              </a:rPr>
              <a:t>This doesn’t mean other cannot be involved.  Certainly, your coalition might be interested in the findings or could be helpful sources for a lot of this info, and this is not to say your evaluator cannot do it, but it should at least be done in collaboration with a project staff person, not just something handed off for only your evaluator to do from start to finish. </a:t>
            </a:r>
          </a:p>
          <a:p>
            <a:endParaRPr lang="en-US" sz="1200" b="0">
              <a:latin typeface="Roboto Condensed" panose="02000000000000000000" pitchFamily="2" charset="0"/>
              <a:ea typeface="Roboto Condensed" panose="02000000000000000000" pitchFamily="2" charset="0"/>
            </a:endParaRPr>
          </a:p>
          <a:p>
            <a:r>
              <a:rPr lang="en-US" sz="1200" b="0">
                <a:latin typeface="Roboto Condensed" panose="02000000000000000000" pitchFamily="2" charset="0"/>
                <a:ea typeface="Roboto Condensed" panose="02000000000000000000" pitchFamily="2" charset="0"/>
              </a:rPr>
              <a:t>Good task to be under “oversight” of evaluation that is required for each project.  </a:t>
            </a:r>
          </a:p>
        </p:txBody>
      </p:sp>
      <p:sp>
        <p:nvSpPr>
          <p:cNvPr id="4" name="Slide Number Placeholder 3"/>
          <p:cNvSpPr>
            <a:spLocks noGrp="1"/>
          </p:cNvSpPr>
          <p:nvPr>
            <p:ph type="sldNum" sz="quarter" idx="5"/>
          </p:nvPr>
        </p:nvSpPr>
        <p:spPr/>
        <p:txBody>
          <a:bodyPr/>
          <a:lstStyle/>
          <a:p>
            <a:fld id="{0D4557BC-35C1-4DB4-AC83-34923DC30364}" type="slidenum">
              <a:rPr lang="en-US" smtClean="0"/>
              <a:t>24</a:t>
            </a:fld>
            <a:endParaRPr lang="en-US"/>
          </a:p>
        </p:txBody>
      </p:sp>
    </p:spTree>
    <p:extLst>
      <p:ext uri="{BB962C8B-B14F-4D97-AF65-F5344CB8AC3E}">
        <p14:creationId xmlns:p14="http://schemas.microsoft.com/office/powerpoint/2010/main" val="1187374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Ok, we were able to get some ideas about where to find this information.  Google is also your friend for gathering a lot of these documents.  But there’s also tools to help…</a:t>
            </a:r>
          </a:p>
          <a:p>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The TCEC website has a revised PRR tool and guidelines.  If you like the old one, it’s still there, but we have more tools on there now</a:t>
            </a:r>
          </a:p>
          <a:p>
            <a:r>
              <a:rPr lang="en-US" b="0" i="0" dirty="0">
                <a:solidFill>
                  <a:srgbClr val="000000"/>
                </a:solidFill>
                <a:effectLst/>
                <a:latin typeface="Segoe UI" panose="020B0502040204020203" pitchFamily="34" charset="0"/>
              </a:rPr>
              <a:t>https://tobaccoeval.ucdavis.edu/collect-data#PRR </a:t>
            </a:r>
          </a:p>
          <a:p>
            <a:r>
              <a:rPr lang="en-US" b="0" i="0">
                <a:solidFill>
                  <a:srgbClr val="000000"/>
                </a:solidFill>
                <a:effectLst/>
                <a:latin typeface="Segoe UI" panose="020B0502040204020203" pitchFamily="34" charset="0"/>
              </a:rPr>
              <a:t>New</a:t>
            </a:r>
            <a:r>
              <a:rPr lang="en-US" b="0" i="0" dirty="0">
                <a:solidFill>
                  <a:srgbClr val="000000"/>
                </a:solidFill>
                <a:effectLst/>
                <a:latin typeface="Segoe UI" panose="020B0502040204020203" pitchFamily="34" charset="0"/>
              </a:rPr>
              <a:t>: https://tobaccoeval.ucdavis.edu/sites/g/files/dgvnsk5301/files/inline-files/Policy%20Record%20Review%201.18.2022_0_0.docx</a:t>
            </a:r>
          </a:p>
          <a:p>
            <a:r>
              <a:rPr lang="en-US" b="0" i="0" dirty="0">
                <a:solidFill>
                  <a:srgbClr val="000000"/>
                </a:solidFill>
                <a:effectLst/>
                <a:latin typeface="Segoe UI" panose="020B0502040204020203" pitchFamily="34" charset="0"/>
              </a:rPr>
              <a:t>Old: https://tobaccoeval.ucdavis.edu/sites/g/files/dgvnsk5301/files/inline-files/PolicyRecordReviewFormswprotocol%20%281%29.docx</a:t>
            </a:r>
          </a:p>
          <a:p>
            <a:endParaRPr lang="en-US" b="0" i="0" dirty="0">
              <a:solidFill>
                <a:srgbClr val="000000"/>
              </a:solidFill>
              <a:effectLst/>
              <a:latin typeface="Segoe UI" panose="020B0502040204020203" pitchFamily="34" charset="0"/>
            </a:endParaRPr>
          </a:p>
          <a:p>
            <a:r>
              <a:rPr lang="en-US" dirty="0"/>
              <a:t>Toki’s team has a ton of resources including more details on the DMM in both English and Spanish and a suite of other tools and trainings.</a:t>
            </a:r>
          </a:p>
          <a:p>
            <a:r>
              <a:rPr lang="en-US" dirty="0"/>
              <a:t>https://organizingtoendtobacco.org/category/resource/community-engagement-and-organizing/page/2/</a:t>
            </a:r>
          </a:p>
          <a:p>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Another tool I’ve seen people use is a sample tracker on Partners</a:t>
            </a:r>
            <a:endParaRPr lang="en-US" dirty="0">
              <a:hlinkClick r:id="rId3"/>
            </a:endParaRPr>
          </a:p>
          <a:p>
            <a:r>
              <a:rPr lang="en-US" dirty="0">
                <a:hlinkClick r:id="rId3"/>
              </a:rPr>
              <a:t>https://www.tcspartners.org/Campaigns/LocalPrograms/ProgressReports.cfm</a:t>
            </a:r>
            <a:endParaRPr lang="en-US" dirty="0"/>
          </a:p>
          <a:p>
            <a:r>
              <a:rPr lang="en-US" dirty="0"/>
              <a:t>Resources &gt; Local Programs &gt; Progress Reports</a:t>
            </a:r>
          </a:p>
          <a:p>
            <a:endParaRPr lang="en-US" dirty="0"/>
          </a:p>
          <a:p>
            <a:endParaRPr lang="en-US" dirty="0"/>
          </a:p>
        </p:txBody>
      </p:sp>
      <p:sp>
        <p:nvSpPr>
          <p:cNvPr id="4" name="Slide Number Placeholder 3"/>
          <p:cNvSpPr>
            <a:spLocks noGrp="1"/>
          </p:cNvSpPr>
          <p:nvPr>
            <p:ph type="sldNum" sz="quarter" idx="5"/>
          </p:nvPr>
        </p:nvSpPr>
        <p:spPr/>
        <p:txBody>
          <a:bodyPr/>
          <a:lstStyle/>
          <a:p>
            <a:fld id="{0D4557BC-35C1-4DB4-AC83-34923DC30364}" type="slidenum">
              <a:rPr lang="en-US" smtClean="0"/>
              <a:t>25</a:t>
            </a:fld>
            <a:endParaRPr lang="en-US"/>
          </a:p>
        </p:txBody>
      </p:sp>
    </p:spTree>
    <p:extLst>
      <p:ext uri="{BB962C8B-B14F-4D97-AF65-F5344CB8AC3E}">
        <p14:creationId xmlns:p14="http://schemas.microsoft.com/office/powerpoint/2010/main" val="2252216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Reach out to Toki’s team at </a:t>
            </a:r>
            <a:r>
              <a:rPr lang="en-US" sz="1200" b="1">
                <a:latin typeface="Roboto Condensed" panose="02000000000000000000" pitchFamily="2" charset="0"/>
                <a:ea typeface="Roboto Condensed" panose="02000000000000000000" pitchFamily="2" charset="0"/>
              </a:rPr>
              <a:t>https://organizingtoendtobacco.org/community-engagement-support-gateway/</a:t>
            </a:r>
          </a:p>
          <a:p>
            <a:endParaRPr lang="en-US"/>
          </a:p>
          <a:p>
            <a:r>
              <a:rPr lang="en-US"/>
              <a:t>Or if you want help from the eval team contact </a:t>
            </a:r>
            <a:r>
              <a:rPr lang="en-US" b="1"/>
              <a:t>tcecTA@phmail.ucdavis.edu </a:t>
            </a:r>
          </a:p>
        </p:txBody>
      </p:sp>
      <p:sp>
        <p:nvSpPr>
          <p:cNvPr id="4" name="Slide Number Placeholder 3"/>
          <p:cNvSpPr>
            <a:spLocks noGrp="1"/>
          </p:cNvSpPr>
          <p:nvPr>
            <p:ph type="sldNum" sz="quarter" idx="5"/>
          </p:nvPr>
        </p:nvSpPr>
        <p:spPr/>
        <p:txBody>
          <a:bodyPr/>
          <a:lstStyle/>
          <a:p>
            <a:fld id="{0D4557BC-35C1-4DB4-AC83-34923DC30364}" type="slidenum">
              <a:rPr lang="en-US" smtClean="0"/>
              <a:t>26</a:t>
            </a:fld>
            <a:endParaRPr lang="en-US"/>
          </a:p>
        </p:txBody>
      </p:sp>
    </p:spTree>
    <p:extLst>
      <p:ext uri="{BB962C8B-B14F-4D97-AF65-F5344CB8AC3E}">
        <p14:creationId xmlns:p14="http://schemas.microsoft.com/office/powerpoint/2010/main" val="388523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simultaneously our agenda </a:t>
            </a:r>
          </a:p>
          <a:p>
            <a:r>
              <a:rPr lang="en-US"/>
              <a:t>CLICK</a:t>
            </a:r>
          </a:p>
          <a:p>
            <a:r>
              <a:rPr lang="en-US"/>
              <a:t>AND lists the 3 components to a PRR.  Look at us being efficient!</a:t>
            </a:r>
          </a:p>
        </p:txBody>
      </p:sp>
      <p:sp>
        <p:nvSpPr>
          <p:cNvPr id="4" name="Slide Number Placeholder 3"/>
          <p:cNvSpPr>
            <a:spLocks noGrp="1"/>
          </p:cNvSpPr>
          <p:nvPr>
            <p:ph type="sldNum" sz="quarter" idx="5"/>
          </p:nvPr>
        </p:nvSpPr>
        <p:spPr/>
        <p:txBody>
          <a:bodyPr/>
          <a:lstStyle/>
          <a:p>
            <a:fld id="{0D4557BC-35C1-4DB4-AC83-34923DC30364}" type="slidenum">
              <a:rPr lang="en-US" smtClean="0"/>
              <a:t>3</a:t>
            </a:fld>
            <a:endParaRPr lang="en-US"/>
          </a:p>
        </p:txBody>
      </p:sp>
    </p:spTree>
    <p:extLst>
      <p:ext uri="{BB962C8B-B14F-4D97-AF65-F5344CB8AC3E}">
        <p14:creationId xmlns:p14="http://schemas.microsoft.com/office/powerpoint/2010/main" val="374542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of these also correspond to the deliverables that are due.  For LLAs, this will already be listed in OTIS.  For CGs, this is what it will be in in the future and what you can start submitting now if you’d like to use these new resources we’ll be sharing.</a:t>
            </a:r>
          </a:p>
          <a:p>
            <a:endParaRPr lang="en-US"/>
          </a:p>
          <a:p>
            <a:r>
              <a:rPr lang="en-US"/>
              <a:t>CLICK </a:t>
            </a:r>
          </a:p>
          <a:p>
            <a:r>
              <a:rPr lang="en-US"/>
              <a:t>We’ll start talking about the document review summary.</a:t>
            </a:r>
          </a:p>
          <a:p>
            <a:r>
              <a:rPr lang="en-US"/>
              <a:t>CLICK </a:t>
            </a:r>
          </a:p>
          <a:p>
            <a:r>
              <a:rPr lang="en-US"/>
              <a:t>Toki will take over with the decision-maker background summary.</a:t>
            </a:r>
          </a:p>
          <a:p>
            <a:r>
              <a:rPr lang="en-US"/>
              <a:t>CLICK</a:t>
            </a:r>
          </a:p>
          <a:p>
            <a:r>
              <a:rPr lang="en-US"/>
              <a:t>The last part of a PRR for each jurisdiction is the signed policy.</a:t>
            </a:r>
          </a:p>
          <a:p>
            <a:endParaRPr lang="en-US"/>
          </a:p>
          <a:p>
            <a:endParaRPr lang="en-US"/>
          </a:p>
          <a:p>
            <a:r>
              <a:rPr lang="en-US"/>
              <a:t>CLICK</a:t>
            </a:r>
          </a:p>
          <a:p>
            <a:r>
              <a:rPr lang="en-US"/>
              <a:t>We’ll also cover WHEN to do the PRR and WHO is best suited to do it.</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0D4557BC-35C1-4DB4-AC83-34923DC30364}" type="slidenum">
              <a:rPr lang="en-US" smtClean="0"/>
              <a:t>4</a:t>
            </a:fld>
            <a:endParaRPr lang="en-US"/>
          </a:p>
        </p:txBody>
      </p:sp>
    </p:spTree>
    <p:extLst>
      <p:ext uri="{BB962C8B-B14F-4D97-AF65-F5344CB8AC3E}">
        <p14:creationId xmlns:p14="http://schemas.microsoft.com/office/powerpoint/2010/main" val="288623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Actually, let’s just go ahead and cover WHEN right now.  And let’s make it a poll question </a:t>
            </a:r>
          </a:p>
          <a:p>
            <a:endParaRPr lang="en-US"/>
          </a:p>
          <a:p>
            <a:r>
              <a:rPr lang="en-US"/>
              <a:t>When is the PRR due?</a:t>
            </a:r>
          </a:p>
          <a:p>
            <a:r>
              <a:rPr lang="en-US"/>
              <a:t>First 6 months of the start of funding</a:t>
            </a:r>
          </a:p>
          <a:p>
            <a:r>
              <a:rPr lang="en-US"/>
              <a:t>When starting in a new community</a:t>
            </a:r>
          </a:p>
          <a:p>
            <a:r>
              <a:rPr lang="en-US"/>
              <a:t>On an ongoing basis</a:t>
            </a:r>
          </a:p>
          <a:p>
            <a:r>
              <a:rPr lang="en-US"/>
              <a:t>After a policy is adopted/signed</a:t>
            </a:r>
          </a:p>
        </p:txBody>
      </p:sp>
      <p:sp>
        <p:nvSpPr>
          <p:cNvPr id="4" name="Slide Number Placeholder 3"/>
          <p:cNvSpPr>
            <a:spLocks noGrp="1"/>
          </p:cNvSpPr>
          <p:nvPr>
            <p:ph type="sldNum" sz="quarter" idx="5"/>
          </p:nvPr>
        </p:nvSpPr>
        <p:spPr/>
        <p:txBody>
          <a:bodyPr/>
          <a:lstStyle/>
          <a:p>
            <a:fld id="{0D4557BC-35C1-4DB4-AC83-34923DC30364}" type="slidenum">
              <a:rPr lang="en-US" smtClean="0"/>
              <a:t>5</a:t>
            </a:fld>
            <a:endParaRPr lang="en-US"/>
          </a:p>
        </p:txBody>
      </p:sp>
    </p:spTree>
    <p:extLst>
      <p:ext uri="{BB962C8B-B14F-4D97-AF65-F5344CB8AC3E}">
        <p14:creationId xmlns:p14="http://schemas.microsoft.com/office/powerpoint/2010/main" val="70691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due date of a PRR is within the first 6 months of starting your workplans.  If you’re wrapping up in one community and are going to move onto another community, then it needs to be done within the first 6 months of starting in that new community.  </a:t>
            </a:r>
          </a:p>
          <a:p>
            <a:endParaRPr lang="en-US"/>
          </a:p>
        </p:txBody>
      </p:sp>
      <p:sp>
        <p:nvSpPr>
          <p:cNvPr id="4" name="Slide Number Placeholder 3"/>
          <p:cNvSpPr>
            <a:spLocks noGrp="1"/>
          </p:cNvSpPr>
          <p:nvPr>
            <p:ph type="sldNum" sz="quarter" idx="5"/>
          </p:nvPr>
        </p:nvSpPr>
        <p:spPr/>
        <p:txBody>
          <a:bodyPr/>
          <a:lstStyle/>
          <a:p>
            <a:fld id="{0D4557BC-35C1-4DB4-AC83-34923DC30364}" type="slidenum">
              <a:rPr lang="en-US" smtClean="0"/>
              <a:t>6</a:t>
            </a:fld>
            <a:endParaRPr lang="en-US"/>
          </a:p>
        </p:txBody>
      </p:sp>
    </p:spTree>
    <p:extLst>
      <p:ext uri="{BB962C8B-B14F-4D97-AF65-F5344CB8AC3E}">
        <p14:creationId xmlns:p14="http://schemas.microsoft.com/office/powerpoint/2010/main" val="356197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might also submit updated deliverables on an ongoing basis like if </a:t>
            </a:r>
          </a:p>
          <a:p>
            <a:r>
              <a:rPr lang="en-US"/>
              <a:t>-the issue is brought up during a city council meeting or </a:t>
            </a:r>
          </a:p>
          <a:p>
            <a:r>
              <a:rPr lang="en-US"/>
              <a:t>-if there’s an election or retirement of elected officials or other decision-makers</a:t>
            </a:r>
          </a:p>
          <a:p>
            <a:r>
              <a:rPr lang="en-US"/>
              <a:t>-if another new document is found</a:t>
            </a:r>
          </a:p>
          <a:p>
            <a:endParaRPr lang="en-US"/>
          </a:p>
          <a:p>
            <a:r>
              <a:rPr lang="en-US"/>
              <a:t>And the due date of a signed policy depends on when the policy gets signed, so there’s no specific due date, but it should be submitted after the policy gets signed.</a:t>
            </a:r>
          </a:p>
          <a:p>
            <a:endParaRPr lang="en-US"/>
          </a:p>
          <a:p>
            <a:endParaRPr lang="en-US"/>
          </a:p>
        </p:txBody>
      </p:sp>
      <p:sp>
        <p:nvSpPr>
          <p:cNvPr id="4" name="Slide Number Placeholder 3"/>
          <p:cNvSpPr>
            <a:spLocks noGrp="1"/>
          </p:cNvSpPr>
          <p:nvPr>
            <p:ph type="sldNum" sz="quarter" idx="5"/>
          </p:nvPr>
        </p:nvSpPr>
        <p:spPr/>
        <p:txBody>
          <a:bodyPr/>
          <a:lstStyle/>
          <a:p>
            <a:fld id="{0D4557BC-35C1-4DB4-AC83-34923DC30364}" type="slidenum">
              <a:rPr lang="en-US" smtClean="0"/>
              <a:t>7</a:t>
            </a:fld>
            <a:endParaRPr lang="en-US"/>
          </a:p>
        </p:txBody>
      </p:sp>
    </p:spTree>
    <p:extLst>
      <p:ext uri="{BB962C8B-B14F-4D97-AF65-F5344CB8AC3E}">
        <p14:creationId xmlns:p14="http://schemas.microsoft.com/office/powerpoint/2010/main" val="77788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we all clear about WHEN policy record reviews are due?!  </a:t>
            </a:r>
          </a:p>
          <a:p>
            <a:endParaRPr lang="en-US"/>
          </a:p>
          <a:p>
            <a:r>
              <a:rPr lang="en-US"/>
              <a:t>The first deliverable we’re covering with is the document review summary.</a:t>
            </a:r>
          </a:p>
        </p:txBody>
      </p:sp>
      <p:sp>
        <p:nvSpPr>
          <p:cNvPr id="4" name="Slide Number Placeholder 3"/>
          <p:cNvSpPr>
            <a:spLocks noGrp="1"/>
          </p:cNvSpPr>
          <p:nvPr>
            <p:ph type="sldNum" sz="quarter" idx="5"/>
          </p:nvPr>
        </p:nvSpPr>
        <p:spPr/>
        <p:txBody>
          <a:bodyPr/>
          <a:lstStyle/>
          <a:p>
            <a:fld id="{0D4557BC-35C1-4DB4-AC83-34923DC30364}" type="slidenum">
              <a:rPr lang="en-US" smtClean="0"/>
              <a:t>8</a:t>
            </a:fld>
            <a:endParaRPr lang="en-US"/>
          </a:p>
        </p:txBody>
      </p:sp>
    </p:spTree>
    <p:extLst>
      <p:ext uri="{BB962C8B-B14F-4D97-AF65-F5344CB8AC3E}">
        <p14:creationId xmlns:p14="http://schemas.microsoft.com/office/powerpoint/2010/main" val="412750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Document review summary includes data that comes from public documents or reports.  Now, they might not be on paper anymore, you can find most of the information electronically, online, or sometimes it’s sent to you in a newsletter or things like campaign mailers.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And it doesn’t have just be limited to legislated policies.  Even though it’s called a policy record review, you’re not just looking at policy language or counting the number of policies.  It could also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Lease language like for smoke free housing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Statements or proclamations that an they will not accept tobacco industry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Principles of community or cultural competency statements or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Campaign mailers or newsletters from elected officials or people running for office or any other type of entity e.g. behavioral health, restaurants or businesses, places of worship, shopping malls, it depends on your public health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So these documents can cover a variety of topics.  Now, where do these topics come up?</a:t>
            </a:r>
          </a:p>
        </p:txBody>
      </p:sp>
      <p:sp>
        <p:nvSpPr>
          <p:cNvPr id="4" name="Slide Number Placeholder 3"/>
          <p:cNvSpPr>
            <a:spLocks noGrp="1"/>
          </p:cNvSpPr>
          <p:nvPr>
            <p:ph type="sldNum" sz="quarter" idx="5"/>
          </p:nvPr>
        </p:nvSpPr>
        <p:spPr/>
        <p:txBody>
          <a:bodyPr/>
          <a:lstStyle/>
          <a:p>
            <a:fld id="{0D4557BC-35C1-4DB4-AC83-34923DC30364}" type="slidenum">
              <a:rPr lang="en-US" smtClean="0"/>
              <a:t>9</a:t>
            </a:fld>
            <a:endParaRPr lang="en-US"/>
          </a:p>
        </p:txBody>
      </p:sp>
    </p:spTree>
    <p:extLst>
      <p:ext uri="{BB962C8B-B14F-4D97-AF65-F5344CB8AC3E}">
        <p14:creationId xmlns:p14="http://schemas.microsoft.com/office/powerpoint/2010/main" val="123419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B24C-7F36-4867-8F33-E639C839A5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7517E5-ACEE-4F76-94BA-EEF5FA37CC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0D2214-F9C3-40F5-81CC-44D506D93DD8}"/>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5" name="Footer Placeholder 4">
            <a:extLst>
              <a:ext uri="{FF2B5EF4-FFF2-40B4-BE49-F238E27FC236}">
                <a16:creationId xmlns:a16="http://schemas.microsoft.com/office/drawing/2014/main" id="{3A44D071-B30C-4A80-B560-1F930479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08E4C-E284-468E-9DC7-3C8FB7DCDAE4}"/>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38242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B398-56F5-44F3-B24F-B1FE800EC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70BCB4-36F3-41CE-BB72-32C65F738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4D14E-2469-467F-81DE-8C7BC38D7FDA}"/>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5" name="Footer Placeholder 4">
            <a:extLst>
              <a:ext uri="{FF2B5EF4-FFF2-40B4-BE49-F238E27FC236}">
                <a16:creationId xmlns:a16="http://schemas.microsoft.com/office/drawing/2014/main" id="{2F7BF272-EC11-4F5C-9B7D-6C61BE762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7F01E-E92C-470C-AAA4-47D9C2891065}"/>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300812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E5937-035C-4BA9-8978-2E7FD9589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E745C8-861E-4187-BE86-D3C91A492D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B0A53-E36A-4F8E-9B26-5E32BD4F9CD6}"/>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5" name="Footer Placeholder 4">
            <a:extLst>
              <a:ext uri="{FF2B5EF4-FFF2-40B4-BE49-F238E27FC236}">
                <a16:creationId xmlns:a16="http://schemas.microsoft.com/office/drawing/2014/main" id="{264D9D45-035F-4556-B52A-129572B54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E23DF-95B1-499C-B608-ABB78E90D1EE}"/>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175458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2AE0-848F-4FCA-99D9-3B578AAD88CD}"/>
              </a:ext>
            </a:extLst>
          </p:cNvPr>
          <p:cNvSpPr>
            <a:spLocks noGrp="1"/>
          </p:cNvSpPr>
          <p:nvPr>
            <p:ph type="ctrTitle"/>
          </p:nvPr>
        </p:nvSpPr>
        <p:spPr>
          <a:xfrm>
            <a:off x="1524000" y="2235200"/>
            <a:ext cx="9144000" cy="2387600"/>
          </a:xfrm>
        </p:spPr>
        <p:txBody>
          <a:bodyPr anchor="b"/>
          <a:lstStyle>
            <a:lvl1pPr algn="ctr">
              <a:defRPr sz="50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8A2093DB-8689-445D-ADE2-50E9B44A5F4F}"/>
              </a:ext>
            </a:extLst>
          </p:cNvPr>
          <p:cNvSpPr>
            <a:spLocks noGrp="1"/>
          </p:cNvSpPr>
          <p:nvPr>
            <p:ph type="subTitle" idx="1" hasCustomPrompt="1"/>
          </p:nvPr>
        </p:nvSpPr>
        <p:spPr>
          <a:xfrm>
            <a:off x="1524000" y="5456768"/>
            <a:ext cx="9144000" cy="769736"/>
          </a:xfrm>
        </p:spPr>
        <p:txBody>
          <a:bodyPr/>
          <a:lstStyle>
            <a:lvl1pPr marL="0" indent="0" algn="ctr">
              <a:lnSpc>
                <a:spcPct val="100000"/>
              </a:lnSpc>
              <a:spcBef>
                <a:spcPts val="0"/>
              </a:spcBef>
              <a:buNone/>
              <a:defRPr sz="1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Date</a:t>
            </a:r>
          </a:p>
          <a:p>
            <a:r>
              <a:rPr lang="en-US"/>
              <a:t>Presenter 1 | Presenter 2 | Presenter 3 | Presenter 4</a:t>
            </a:r>
          </a:p>
        </p:txBody>
      </p:sp>
      <p:sp>
        <p:nvSpPr>
          <p:cNvPr id="4" name="Rectangle 3">
            <a:extLst>
              <a:ext uri="{FF2B5EF4-FFF2-40B4-BE49-F238E27FC236}">
                <a16:creationId xmlns:a16="http://schemas.microsoft.com/office/drawing/2014/main" id="{D5626DFD-71E7-40B0-828E-11D5B12D827B}"/>
              </a:ext>
            </a:extLst>
          </p:cNvPr>
          <p:cNvSpPr/>
          <p:nvPr userDrawn="1"/>
        </p:nvSpPr>
        <p:spPr>
          <a:xfrm>
            <a:off x="11131826" y="6470374"/>
            <a:ext cx="19878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390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andar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9D75-BAC3-4737-B214-7FE1DC7BDB5C}"/>
              </a:ext>
            </a:extLst>
          </p:cNvPr>
          <p:cNvSpPr>
            <a:spLocks noGrp="1"/>
          </p:cNvSpPr>
          <p:nvPr>
            <p:ph type="title"/>
          </p:nvPr>
        </p:nvSpPr>
        <p:spPr>
          <a:xfrm>
            <a:off x="838200" y="576769"/>
            <a:ext cx="10515600" cy="1325563"/>
          </a:xfrm>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4C0700A-82A7-45AE-B84E-346D52ACABC4}"/>
              </a:ext>
            </a:extLst>
          </p:cNvPr>
          <p:cNvSpPr>
            <a:spLocks noGrp="1"/>
          </p:cNvSpPr>
          <p:nvPr>
            <p:ph idx="1"/>
          </p:nvPr>
        </p:nvSpPr>
        <p:spPr>
          <a:xfrm>
            <a:off x="838200" y="2081719"/>
            <a:ext cx="10515600" cy="40952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179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Tempor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9936-2C24-40BD-A68C-FA52A6C253F4}"/>
              </a:ext>
            </a:extLst>
          </p:cNvPr>
          <p:cNvSpPr>
            <a:spLocks noGrp="1"/>
          </p:cNvSpPr>
          <p:nvPr>
            <p:ph type="title" hasCustomPrompt="1"/>
          </p:nvPr>
        </p:nvSpPr>
        <p:spPr>
          <a:xfrm>
            <a:off x="838200" y="3525768"/>
            <a:ext cx="10515600" cy="1325563"/>
          </a:xfrm>
        </p:spPr>
        <p:txBody>
          <a:bodyPr/>
          <a:lstStyle>
            <a:lvl1pPr>
              <a:defRPr/>
            </a:lvl1pPr>
          </a:lstStyle>
          <a:p>
            <a:r>
              <a:rPr lang="en-US"/>
              <a:t>Section Header [Enter Text, Format TBD]</a:t>
            </a:r>
          </a:p>
        </p:txBody>
      </p:sp>
    </p:spTree>
    <p:extLst>
      <p:ext uri="{BB962C8B-B14F-4D97-AF65-F5344CB8AC3E}">
        <p14:creationId xmlns:p14="http://schemas.microsoft.com/office/powerpoint/2010/main" val="297140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7C61-E826-465F-AD27-6363FAED3D49}"/>
              </a:ext>
            </a:extLst>
          </p:cNvPr>
          <p:cNvSpPr>
            <a:spLocks noGrp="1"/>
          </p:cNvSpPr>
          <p:nvPr>
            <p:ph type="title"/>
          </p:nvPr>
        </p:nvSpPr>
        <p:spPr>
          <a:xfrm>
            <a:off x="497205" y="937578"/>
            <a:ext cx="3952874"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3C29F0D5-682C-484C-865F-6A8B1C730F42}"/>
              </a:ext>
            </a:extLst>
          </p:cNvPr>
          <p:cNvSpPr>
            <a:spLocks noGrp="1"/>
          </p:cNvSpPr>
          <p:nvPr>
            <p:ph type="body" idx="1"/>
          </p:nvPr>
        </p:nvSpPr>
        <p:spPr>
          <a:xfrm>
            <a:off x="497205" y="4579303"/>
            <a:ext cx="3952875" cy="1341119"/>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840AE8D5-AD97-4BF7-947D-F8779FDC223C}"/>
              </a:ext>
            </a:extLst>
          </p:cNvPr>
          <p:cNvSpPr/>
          <p:nvPr userDrawn="1"/>
        </p:nvSpPr>
        <p:spPr>
          <a:xfrm>
            <a:off x="11092070" y="6480313"/>
            <a:ext cx="397565" cy="18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355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1434-A61D-452B-B603-538CDC24DD07}"/>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206220FC-9E2C-4F1D-B7E4-BE6C1110667D}"/>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9772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1434-A61D-452B-B603-538CDC24DD07}"/>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206220FC-9E2C-4F1D-B7E4-BE6C1110667D}"/>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549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354A-A917-400A-B27C-066132610D0E}"/>
              </a:ext>
            </a:extLst>
          </p:cNvPr>
          <p:cNvSpPr>
            <a:spLocks noGrp="1"/>
          </p:cNvSpPr>
          <p:nvPr>
            <p:ph type="title"/>
          </p:nvPr>
        </p:nvSpPr>
        <p:spPr>
          <a:xfrm>
            <a:off x="838200" y="579134"/>
            <a:ext cx="10515600" cy="1325563"/>
          </a:xfrm>
        </p:spPr>
        <p:txBody>
          <a:bodyPr/>
          <a:lstStyle>
            <a:lvl1pPr>
              <a:defRPr>
                <a:solidFill>
                  <a:schemeClr val="tx1">
                    <a:lumMod val="75000"/>
                    <a:lumOff val="2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693AE2-5D7B-43B8-967D-E3E86CC90AE4}"/>
              </a:ext>
            </a:extLst>
          </p:cNvPr>
          <p:cNvSpPr>
            <a:spLocks noGrp="1"/>
          </p:cNvSpPr>
          <p:nvPr>
            <p:ph type="body" idx="1"/>
          </p:nvPr>
        </p:nvSpPr>
        <p:spPr>
          <a:xfrm>
            <a:off x="836612" y="2091447"/>
            <a:ext cx="5157787" cy="639458"/>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FB657-887C-42A6-AEFC-AE40C63A566D}"/>
              </a:ext>
            </a:extLst>
          </p:cNvPr>
          <p:cNvSpPr>
            <a:spLocks noGrp="1"/>
          </p:cNvSpPr>
          <p:nvPr>
            <p:ph sz="half" idx="2"/>
          </p:nvPr>
        </p:nvSpPr>
        <p:spPr>
          <a:xfrm>
            <a:off x="839788" y="2730905"/>
            <a:ext cx="5157787" cy="3368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1986C-64B2-4704-8274-19647B805830}"/>
              </a:ext>
            </a:extLst>
          </p:cNvPr>
          <p:cNvSpPr>
            <a:spLocks noGrp="1"/>
          </p:cNvSpPr>
          <p:nvPr>
            <p:ph type="body" sz="quarter" idx="3"/>
          </p:nvPr>
        </p:nvSpPr>
        <p:spPr>
          <a:xfrm>
            <a:off x="6169024" y="2091447"/>
            <a:ext cx="5183188" cy="639458"/>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835C40-A23E-4B67-9617-F31E25F63189}"/>
              </a:ext>
            </a:extLst>
          </p:cNvPr>
          <p:cNvSpPr>
            <a:spLocks noGrp="1"/>
          </p:cNvSpPr>
          <p:nvPr>
            <p:ph sz="quarter" idx="4"/>
          </p:nvPr>
        </p:nvSpPr>
        <p:spPr>
          <a:xfrm>
            <a:off x="6172200" y="2730905"/>
            <a:ext cx="5183188" cy="3368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320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CCA1-70C8-4792-AA49-C1C0FBAF4792}"/>
              </a:ext>
            </a:extLst>
          </p:cNvPr>
          <p:cNvSpPr>
            <a:spLocks noGrp="1"/>
          </p:cNvSpPr>
          <p:nvPr>
            <p:ph type="title"/>
          </p:nvPr>
        </p:nvSpPr>
        <p:spPr>
          <a:xfrm>
            <a:off x="838200" y="511040"/>
            <a:ext cx="10515600" cy="1325563"/>
          </a:xfrm>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97F7496-4A0B-4004-A725-EAADAE8D840B}"/>
              </a:ext>
            </a:extLst>
          </p:cNvPr>
          <p:cNvSpPr>
            <a:spLocks noGrp="1"/>
          </p:cNvSpPr>
          <p:nvPr>
            <p:ph sz="half" idx="1"/>
          </p:nvPr>
        </p:nvSpPr>
        <p:spPr>
          <a:xfrm>
            <a:off x="838200" y="2120629"/>
            <a:ext cx="5181600" cy="40563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745A6B-3B3B-4404-B3D3-6B846B5F68B1}"/>
              </a:ext>
            </a:extLst>
          </p:cNvPr>
          <p:cNvSpPr>
            <a:spLocks noGrp="1"/>
          </p:cNvSpPr>
          <p:nvPr>
            <p:ph sz="half" idx="2"/>
          </p:nvPr>
        </p:nvSpPr>
        <p:spPr>
          <a:xfrm>
            <a:off x="6172200" y="2120629"/>
            <a:ext cx="5181600" cy="40563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73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50A1-423C-49CE-9016-E7182078B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27CFC-09F0-4C59-A9A1-1811A6726D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BAC14-EDB5-4834-A73E-6C41AE78892A}"/>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5" name="Footer Placeholder 4">
            <a:extLst>
              <a:ext uri="{FF2B5EF4-FFF2-40B4-BE49-F238E27FC236}">
                <a16:creationId xmlns:a16="http://schemas.microsoft.com/office/drawing/2014/main" id="{1821DD29-206F-4AE9-B1BD-A73EFEA74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C0488-9EB6-4AC6-B1ED-146AF21BBCF0}"/>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381150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CCA1-70C8-4792-AA49-C1C0FBAF4792}"/>
              </a:ext>
            </a:extLst>
          </p:cNvPr>
          <p:cNvSpPr>
            <a:spLocks noGrp="1"/>
          </p:cNvSpPr>
          <p:nvPr>
            <p:ph type="title"/>
          </p:nvPr>
        </p:nvSpPr>
        <p:spPr>
          <a:xfrm>
            <a:off x="838200" y="511040"/>
            <a:ext cx="10515600" cy="1325563"/>
          </a:xfrm>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97F7496-4A0B-4004-A725-EAADAE8D840B}"/>
              </a:ext>
            </a:extLst>
          </p:cNvPr>
          <p:cNvSpPr>
            <a:spLocks noGrp="1"/>
          </p:cNvSpPr>
          <p:nvPr>
            <p:ph sz="half" idx="1"/>
          </p:nvPr>
        </p:nvSpPr>
        <p:spPr>
          <a:xfrm>
            <a:off x="838200" y="2120629"/>
            <a:ext cx="5181600" cy="40563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745A6B-3B3B-4404-B3D3-6B846B5F68B1}"/>
              </a:ext>
            </a:extLst>
          </p:cNvPr>
          <p:cNvSpPr>
            <a:spLocks noGrp="1"/>
          </p:cNvSpPr>
          <p:nvPr>
            <p:ph sz="half" idx="2"/>
          </p:nvPr>
        </p:nvSpPr>
        <p:spPr>
          <a:xfrm>
            <a:off x="6172200" y="2120629"/>
            <a:ext cx="5181600" cy="40563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779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354A-A917-400A-B27C-066132610D0E}"/>
              </a:ext>
            </a:extLst>
          </p:cNvPr>
          <p:cNvSpPr>
            <a:spLocks noGrp="1"/>
          </p:cNvSpPr>
          <p:nvPr>
            <p:ph type="title"/>
          </p:nvPr>
        </p:nvSpPr>
        <p:spPr>
          <a:xfrm>
            <a:off x="838200" y="579134"/>
            <a:ext cx="10515600" cy="1325563"/>
          </a:xfrm>
        </p:spPr>
        <p:txBody>
          <a:bodyPr/>
          <a:lstStyle>
            <a:lvl1pPr>
              <a:defRPr>
                <a:solidFill>
                  <a:schemeClr val="tx1">
                    <a:lumMod val="75000"/>
                    <a:lumOff val="2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693AE2-5D7B-43B8-967D-E3E86CC90AE4}"/>
              </a:ext>
            </a:extLst>
          </p:cNvPr>
          <p:cNvSpPr>
            <a:spLocks noGrp="1"/>
          </p:cNvSpPr>
          <p:nvPr>
            <p:ph type="body" idx="1"/>
          </p:nvPr>
        </p:nvSpPr>
        <p:spPr>
          <a:xfrm>
            <a:off x="836612" y="2091447"/>
            <a:ext cx="5157787" cy="639458"/>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FB657-887C-42A6-AEFC-AE40C63A566D}"/>
              </a:ext>
            </a:extLst>
          </p:cNvPr>
          <p:cNvSpPr>
            <a:spLocks noGrp="1"/>
          </p:cNvSpPr>
          <p:nvPr>
            <p:ph sz="half" idx="2"/>
          </p:nvPr>
        </p:nvSpPr>
        <p:spPr>
          <a:xfrm>
            <a:off x="839788" y="2730905"/>
            <a:ext cx="5157787" cy="3368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1986C-64B2-4704-8274-19647B805830}"/>
              </a:ext>
            </a:extLst>
          </p:cNvPr>
          <p:cNvSpPr>
            <a:spLocks noGrp="1"/>
          </p:cNvSpPr>
          <p:nvPr>
            <p:ph type="body" sz="quarter" idx="3"/>
          </p:nvPr>
        </p:nvSpPr>
        <p:spPr>
          <a:xfrm>
            <a:off x="6169024" y="2091447"/>
            <a:ext cx="5183188" cy="639458"/>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835C40-A23E-4B67-9617-F31E25F63189}"/>
              </a:ext>
            </a:extLst>
          </p:cNvPr>
          <p:cNvSpPr>
            <a:spLocks noGrp="1"/>
          </p:cNvSpPr>
          <p:nvPr>
            <p:ph sz="quarter" idx="4"/>
          </p:nvPr>
        </p:nvSpPr>
        <p:spPr>
          <a:xfrm>
            <a:off x="6172200" y="2730905"/>
            <a:ext cx="5183188" cy="3368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33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98F4B-4FA4-4E6B-BEA1-C2669DF5BEB0}"/>
              </a:ext>
            </a:extLst>
          </p:cNvPr>
          <p:cNvSpPr>
            <a:spLocks noGrp="1"/>
          </p:cNvSpPr>
          <p:nvPr>
            <p:ph idx="1"/>
          </p:nvPr>
        </p:nvSpPr>
        <p:spPr>
          <a:xfrm>
            <a:off x="5262664" y="982494"/>
            <a:ext cx="5120640" cy="5120640"/>
          </a:xfrm>
          <a:prstGeom prst="ellipse">
            <a:avLst/>
          </a:prstGeom>
          <a:solidFill>
            <a:schemeClr val="bg1">
              <a:lumMod val="95000"/>
            </a:schemeClr>
          </a:solid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E4773-3D0E-4BBA-A08D-4DF0A933F2F9}"/>
              </a:ext>
            </a:extLst>
          </p:cNvPr>
          <p:cNvSpPr>
            <a:spLocks noGrp="1"/>
          </p:cNvSpPr>
          <p:nvPr>
            <p:ph type="body" sz="half" idx="2"/>
          </p:nvPr>
        </p:nvSpPr>
        <p:spPr>
          <a:xfrm>
            <a:off x="382589" y="1736725"/>
            <a:ext cx="3579811" cy="3811588"/>
          </a:xfrm>
          <a:solidFill>
            <a:schemeClr val="bg1">
              <a:lumMod val="95000"/>
            </a:schemeClr>
          </a:solid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23802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98F4B-4FA4-4E6B-BEA1-C2669DF5BEB0}"/>
              </a:ext>
            </a:extLst>
          </p:cNvPr>
          <p:cNvSpPr>
            <a:spLocks noGrp="1"/>
          </p:cNvSpPr>
          <p:nvPr>
            <p:ph idx="1"/>
          </p:nvPr>
        </p:nvSpPr>
        <p:spPr>
          <a:xfrm>
            <a:off x="5262664" y="982494"/>
            <a:ext cx="5120640" cy="5120640"/>
          </a:xfrm>
          <a:prstGeom prst="ellipse">
            <a:avLst/>
          </a:prstGeom>
          <a:solidFill>
            <a:schemeClr val="bg1">
              <a:lumMod val="95000"/>
            </a:schemeClr>
          </a:solid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E4773-3D0E-4BBA-A08D-4DF0A933F2F9}"/>
              </a:ext>
            </a:extLst>
          </p:cNvPr>
          <p:cNvSpPr>
            <a:spLocks noGrp="1"/>
          </p:cNvSpPr>
          <p:nvPr>
            <p:ph type="body" sz="half" idx="2"/>
          </p:nvPr>
        </p:nvSpPr>
        <p:spPr>
          <a:xfrm>
            <a:off x="382589" y="1736725"/>
            <a:ext cx="3579811" cy="3811588"/>
          </a:xfrm>
          <a:solidFill>
            <a:schemeClr val="bg1">
              <a:lumMod val="95000"/>
            </a:schemeClr>
          </a:solid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4E12A82-DD72-4E28-9857-9F6D17D9FFB4}"/>
              </a:ext>
            </a:extLst>
          </p:cNvPr>
          <p:cNvSpPr/>
          <p:nvPr userDrawn="1"/>
        </p:nvSpPr>
        <p:spPr>
          <a:xfrm>
            <a:off x="0" y="1"/>
            <a:ext cx="404522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E5CA82-2384-48FF-AC4C-C9AEFAB84D25}"/>
              </a:ext>
            </a:extLst>
          </p:cNvPr>
          <p:cNvSpPr/>
          <p:nvPr userDrawn="1"/>
        </p:nvSpPr>
        <p:spPr>
          <a:xfrm>
            <a:off x="208722" y="482048"/>
            <a:ext cx="99391" cy="74543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7D697EB8-9802-46EE-8AE4-0AFB3A134C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722" y="6070855"/>
            <a:ext cx="2395330" cy="598569"/>
          </a:xfrm>
          <a:prstGeom prst="rect">
            <a:avLst/>
          </a:prstGeom>
        </p:spPr>
      </p:pic>
      <p:sp>
        <p:nvSpPr>
          <p:cNvPr id="11" name="Title 1">
            <a:extLst>
              <a:ext uri="{FF2B5EF4-FFF2-40B4-BE49-F238E27FC236}">
                <a16:creationId xmlns:a16="http://schemas.microsoft.com/office/drawing/2014/main" id="{F9BA85BA-432E-46FD-A4B4-C621C4F2F7D4}"/>
              </a:ext>
            </a:extLst>
          </p:cNvPr>
          <p:cNvSpPr>
            <a:spLocks noGrp="1"/>
          </p:cNvSpPr>
          <p:nvPr>
            <p:ph type="title"/>
          </p:nvPr>
        </p:nvSpPr>
        <p:spPr>
          <a:xfrm>
            <a:off x="382589" y="311471"/>
            <a:ext cx="3579811" cy="1163983"/>
          </a:xfrm>
          <a:solidFill>
            <a:schemeClr val="bg1"/>
          </a:solidFill>
        </p:spPr>
        <p:txBody>
          <a:bodyPr anchor="ctr" anchorCtr="0"/>
          <a:lstStyle>
            <a:lvl1pPr>
              <a:defRPr sz="32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747069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7EA1-83EE-4611-BE2E-0AEFE5D55C15}"/>
              </a:ext>
            </a:extLst>
          </p:cNvPr>
          <p:cNvSpPr>
            <a:spLocks noGrp="1"/>
          </p:cNvSpPr>
          <p:nvPr>
            <p:ph type="title"/>
          </p:nvPr>
        </p:nvSpPr>
        <p:spPr>
          <a:xfrm>
            <a:off x="382589" y="863600"/>
            <a:ext cx="3579811" cy="1534158"/>
          </a:xfrm>
          <a:solidFill>
            <a:schemeClr val="bg1"/>
          </a:solidFill>
        </p:spPr>
        <p:txBody>
          <a:bodyPr anchor="ctr" anchorCtr="0"/>
          <a:lstStyle>
            <a:lvl1pPr>
              <a:defRPr sz="3200">
                <a:solidFill>
                  <a:schemeClr val="tx1">
                    <a:lumMod val="75000"/>
                    <a:lumOff val="2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6DEE4773-3D0E-4BBA-A08D-4DF0A933F2F9}"/>
              </a:ext>
            </a:extLst>
          </p:cNvPr>
          <p:cNvSpPr>
            <a:spLocks noGrp="1"/>
          </p:cNvSpPr>
          <p:nvPr>
            <p:ph type="body" sz="half" idx="2"/>
          </p:nvPr>
        </p:nvSpPr>
        <p:spPr>
          <a:xfrm>
            <a:off x="382589" y="2489200"/>
            <a:ext cx="3579811" cy="3160712"/>
          </a:xfrm>
          <a:solidFill>
            <a:schemeClr val="bg1"/>
          </a:solid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FB8ADE74-A3E2-4EB4-B1CF-9AE317C3D873}"/>
              </a:ext>
            </a:extLst>
          </p:cNvPr>
          <p:cNvSpPr>
            <a:spLocks noGrp="1"/>
          </p:cNvSpPr>
          <p:nvPr>
            <p:ph idx="1"/>
          </p:nvPr>
        </p:nvSpPr>
        <p:spPr>
          <a:xfrm>
            <a:off x="5201920" y="629920"/>
            <a:ext cx="6151880" cy="5608320"/>
          </a:xfrm>
          <a:prstGeom prst="rect">
            <a:avLst/>
          </a:prstGeom>
          <a:solidFill>
            <a:schemeClr val="bg1"/>
          </a:solid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3996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7EA1-83EE-4611-BE2E-0AEFE5D55C15}"/>
              </a:ext>
            </a:extLst>
          </p:cNvPr>
          <p:cNvSpPr>
            <a:spLocks noGrp="1"/>
          </p:cNvSpPr>
          <p:nvPr>
            <p:ph type="title"/>
          </p:nvPr>
        </p:nvSpPr>
        <p:spPr>
          <a:xfrm>
            <a:off x="382589" y="863600"/>
            <a:ext cx="3579811" cy="1163983"/>
          </a:xfrm>
          <a:solidFill>
            <a:schemeClr val="bg1"/>
          </a:solidFill>
        </p:spPr>
        <p:txBody>
          <a:bodyPr anchor="ctr" anchorCtr="0"/>
          <a:lstStyle>
            <a:lvl1pPr>
              <a:defRPr sz="3200">
                <a:solidFill>
                  <a:schemeClr val="tx1">
                    <a:lumMod val="75000"/>
                    <a:lumOff val="2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6DEE4773-3D0E-4BBA-A08D-4DF0A933F2F9}"/>
              </a:ext>
            </a:extLst>
          </p:cNvPr>
          <p:cNvSpPr>
            <a:spLocks noGrp="1"/>
          </p:cNvSpPr>
          <p:nvPr>
            <p:ph type="body" sz="half" idx="2"/>
          </p:nvPr>
        </p:nvSpPr>
        <p:spPr>
          <a:xfrm>
            <a:off x="382589" y="2489200"/>
            <a:ext cx="3579811" cy="3160712"/>
          </a:xfrm>
          <a:solidFill>
            <a:schemeClr val="bg1"/>
          </a:solid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FB8ADE74-A3E2-4EB4-B1CF-9AE317C3D873}"/>
              </a:ext>
            </a:extLst>
          </p:cNvPr>
          <p:cNvSpPr>
            <a:spLocks noGrp="1"/>
          </p:cNvSpPr>
          <p:nvPr>
            <p:ph idx="1"/>
          </p:nvPr>
        </p:nvSpPr>
        <p:spPr>
          <a:xfrm>
            <a:off x="5153662" y="624840"/>
            <a:ext cx="6151880" cy="5608320"/>
          </a:xfrm>
          <a:prstGeom prst="rect">
            <a:avLst/>
          </a:prstGeom>
          <a:solidFill>
            <a:schemeClr val="bg1"/>
          </a:solid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9736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6E31-6152-4826-B462-DB211B65230B}"/>
              </a:ext>
            </a:extLst>
          </p:cNvPr>
          <p:cNvSpPr>
            <a:spLocks noGrp="1"/>
          </p:cNvSpPr>
          <p:nvPr>
            <p:ph type="title"/>
          </p:nvPr>
        </p:nvSpPr>
        <p:spPr>
          <a:xfrm>
            <a:off x="1270000" y="365125"/>
            <a:ext cx="9641840" cy="1325563"/>
          </a:xfrm>
        </p:spPr>
        <p:txBody>
          <a:bodyPr/>
          <a:lstStyle>
            <a:lvl1pPr algn="ctr">
              <a:defRPr>
                <a:solidFill>
                  <a:schemeClr val="tx1">
                    <a:lumMod val="75000"/>
                    <a:lumOff val="25000"/>
                  </a:schemeClr>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E5F4CEDC-A114-41CF-9298-113D2633DCAE}"/>
              </a:ext>
            </a:extLst>
          </p:cNvPr>
          <p:cNvSpPr>
            <a:spLocks noGrp="1"/>
          </p:cNvSpPr>
          <p:nvPr>
            <p:ph idx="1"/>
          </p:nvPr>
        </p:nvSpPr>
        <p:spPr>
          <a:xfrm>
            <a:off x="731520" y="1690688"/>
            <a:ext cx="10622280" cy="4537392"/>
          </a:xfrm>
          <a:prstGeom prst="ellipse">
            <a:avLst/>
          </a:prstGeom>
          <a:no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lvl1pPr algn="l">
              <a:defRPr sz="3200">
                <a:solidFill>
                  <a:schemeClr val="tx1">
                    <a:lumMod val="75000"/>
                    <a:lumOff val="25000"/>
                  </a:schemeClr>
                </a:solidFill>
              </a:defRPr>
            </a:lvl1pPr>
            <a:lvl2pPr algn="l">
              <a:defRPr sz="2800">
                <a:solidFill>
                  <a:schemeClr val="tx1">
                    <a:lumMod val="75000"/>
                    <a:lumOff val="25000"/>
                  </a:schemeClr>
                </a:solidFill>
              </a:defRPr>
            </a:lvl2pPr>
            <a:lvl3pPr algn="l">
              <a:defRPr sz="2400">
                <a:solidFill>
                  <a:schemeClr val="tx1">
                    <a:lumMod val="75000"/>
                    <a:lumOff val="25000"/>
                  </a:schemeClr>
                </a:solidFill>
              </a:defRPr>
            </a:lvl3pPr>
            <a:lvl4pPr algn="l">
              <a:defRPr sz="2000">
                <a:solidFill>
                  <a:schemeClr val="tx1">
                    <a:lumMod val="75000"/>
                    <a:lumOff val="25000"/>
                  </a:schemeClr>
                </a:solidFill>
              </a:defRPr>
            </a:lvl4pPr>
            <a:lvl5pPr algn="l">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190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926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CF93D24-05E6-48DE-B7E1-FB1AEEE4C4A4}"/>
              </a:ext>
            </a:extLst>
          </p:cNvPr>
          <p:cNvSpPr>
            <a:spLocks noGrp="1"/>
          </p:cNvSpPr>
          <p:nvPr>
            <p:ph type="title"/>
          </p:nvPr>
        </p:nvSpPr>
        <p:spPr>
          <a:xfrm>
            <a:off x="203200" y="2898298"/>
            <a:ext cx="37084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1990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CF93D24-05E6-48DE-B7E1-FB1AEEE4C4A4}"/>
              </a:ext>
            </a:extLst>
          </p:cNvPr>
          <p:cNvSpPr>
            <a:spLocks noGrp="1"/>
          </p:cNvSpPr>
          <p:nvPr>
            <p:ph type="title"/>
          </p:nvPr>
        </p:nvSpPr>
        <p:spPr>
          <a:xfrm>
            <a:off x="203200" y="2898298"/>
            <a:ext cx="3708400" cy="1325563"/>
          </a:xfrm>
        </p:spPr>
        <p:txBody>
          <a:bodyPr/>
          <a:lstStyle>
            <a:lvl1pPr algn="ct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22301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B286-036F-4FC7-8997-0C7E017B67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79FD8-C58A-441D-98D6-A09529BE7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78EFB6-7CCE-4BE3-A803-00B86EEB5638}"/>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5" name="Footer Placeholder 4">
            <a:extLst>
              <a:ext uri="{FF2B5EF4-FFF2-40B4-BE49-F238E27FC236}">
                <a16:creationId xmlns:a16="http://schemas.microsoft.com/office/drawing/2014/main" id="{DB86707B-2A67-4FA0-A6D1-8671DAC43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16453-FC20-4197-A346-820A373C2FDA}"/>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1002762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CF93D24-05E6-48DE-B7E1-FB1AEEE4C4A4}"/>
              </a:ext>
            </a:extLst>
          </p:cNvPr>
          <p:cNvSpPr>
            <a:spLocks noGrp="1"/>
          </p:cNvSpPr>
          <p:nvPr>
            <p:ph type="title"/>
          </p:nvPr>
        </p:nvSpPr>
        <p:spPr>
          <a:xfrm>
            <a:off x="4632960" y="3429000"/>
            <a:ext cx="7101840" cy="1325563"/>
          </a:xfrm>
        </p:spPr>
        <p:txBody>
          <a:bodyPr/>
          <a:lstStyle>
            <a:lvl1pPr algn="ct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002086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2AE0-848F-4FCA-99D9-3B578AAD88CD}"/>
              </a:ext>
            </a:extLst>
          </p:cNvPr>
          <p:cNvSpPr>
            <a:spLocks noGrp="1"/>
          </p:cNvSpPr>
          <p:nvPr>
            <p:ph type="ctrTitle"/>
          </p:nvPr>
        </p:nvSpPr>
        <p:spPr>
          <a:xfrm>
            <a:off x="1524000" y="2235200"/>
            <a:ext cx="9144000" cy="2387600"/>
          </a:xfrm>
        </p:spPr>
        <p:txBody>
          <a:bodyPr anchor="b"/>
          <a:lstStyle>
            <a:lvl1pPr algn="ctr">
              <a:defRPr sz="50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8A2093DB-8689-445D-ADE2-50E9B44A5F4F}"/>
              </a:ext>
            </a:extLst>
          </p:cNvPr>
          <p:cNvSpPr>
            <a:spLocks noGrp="1"/>
          </p:cNvSpPr>
          <p:nvPr>
            <p:ph type="subTitle" idx="1" hasCustomPrompt="1"/>
          </p:nvPr>
        </p:nvSpPr>
        <p:spPr>
          <a:xfrm>
            <a:off x="1524000" y="5456768"/>
            <a:ext cx="9144000" cy="769736"/>
          </a:xfrm>
        </p:spPr>
        <p:txBody>
          <a:bodyPr/>
          <a:lstStyle>
            <a:lvl1pPr marL="0" indent="0" algn="ctr">
              <a:lnSpc>
                <a:spcPct val="100000"/>
              </a:lnSpc>
              <a:spcBef>
                <a:spcPts val="0"/>
              </a:spcBef>
              <a:buNone/>
              <a:defRPr sz="1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Date</a:t>
            </a:r>
          </a:p>
          <a:p>
            <a:r>
              <a:rPr lang="en-US"/>
              <a:t>Presenter 1 | Presenter 2 | Presenter 3 | Presenter 4</a:t>
            </a:r>
          </a:p>
        </p:txBody>
      </p:sp>
      <p:sp>
        <p:nvSpPr>
          <p:cNvPr id="6" name="Slide Number Placeholder 5">
            <a:extLst>
              <a:ext uri="{FF2B5EF4-FFF2-40B4-BE49-F238E27FC236}">
                <a16:creationId xmlns:a16="http://schemas.microsoft.com/office/drawing/2014/main" id="{16039664-24B4-47C1-81C5-7B10F17C46D7}"/>
              </a:ext>
            </a:extLst>
          </p:cNvPr>
          <p:cNvSpPr>
            <a:spLocks noGrp="1"/>
          </p:cNvSpPr>
          <p:nvPr>
            <p:ph type="sldNum" sz="quarter" idx="12"/>
          </p:nvPr>
        </p:nvSpPr>
        <p:spPr/>
        <p:txBody>
          <a:bodyPr/>
          <a:lstStyle/>
          <a:p>
            <a:fld id="{3701392E-6A36-4884-8CDC-B51AE04FD855}" type="slidenum">
              <a:rPr lang="en-US" smtClean="0"/>
              <a:t>‹#›</a:t>
            </a:fld>
            <a:endParaRPr lang="en-US"/>
          </a:p>
        </p:txBody>
      </p:sp>
    </p:spTree>
    <p:extLst>
      <p:ext uri="{BB962C8B-B14F-4D97-AF65-F5344CB8AC3E}">
        <p14:creationId xmlns:p14="http://schemas.microsoft.com/office/powerpoint/2010/main" val="1116872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9D75-BAC3-4737-B214-7FE1DC7BDB5C}"/>
              </a:ext>
            </a:extLst>
          </p:cNvPr>
          <p:cNvSpPr>
            <a:spLocks noGrp="1"/>
          </p:cNvSpPr>
          <p:nvPr>
            <p:ph type="title"/>
          </p:nvPr>
        </p:nvSpPr>
        <p:spPr>
          <a:xfrm>
            <a:off x="838200" y="576769"/>
            <a:ext cx="10515600" cy="1325563"/>
          </a:xfrm>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4C0700A-82A7-45AE-B84E-346D52ACABC4}"/>
              </a:ext>
            </a:extLst>
          </p:cNvPr>
          <p:cNvSpPr>
            <a:spLocks noGrp="1"/>
          </p:cNvSpPr>
          <p:nvPr>
            <p:ph idx="1"/>
          </p:nvPr>
        </p:nvSpPr>
        <p:spPr>
          <a:xfrm>
            <a:off x="838200" y="2081719"/>
            <a:ext cx="10515600" cy="40952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7D35E9-B82E-4362-ACCD-431EB4C2BDC8}"/>
              </a:ext>
            </a:extLst>
          </p:cNvPr>
          <p:cNvSpPr>
            <a:spLocks noGrp="1"/>
          </p:cNvSpPr>
          <p:nvPr>
            <p:ph type="sldNum" sz="quarter" idx="12"/>
          </p:nvPr>
        </p:nvSpPr>
        <p:spPr>
          <a:xfrm>
            <a:off x="9321800" y="6362700"/>
            <a:ext cx="2743200" cy="365125"/>
          </a:xfrm>
        </p:spPr>
        <p:txBody>
          <a:bodyPr/>
          <a:lstStyle/>
          <a:p>
            <a:fld id="{3701392E-6A36-4884-8CDC-B51AE04FD855}" type="slidenum">
              <a:rPr lang="en-US" smtClean="0"/>
              <a:t>‹#›</a:t>
            </a:fld>
            <a:endParaRPr lang="en-US"/>
          </a:p>
        </p:txBody>
      </p:sp>
    </p:spTree>
    <p:extLst>
      <p:ext uri="{BB962C8B-B14F-4D97-AF65-F5344CB8AC3E}">
        <p14:creationId xmlns:p14="http://schemas.microsoft.com/office/powerpoint/2010/main" val="2007360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7C61-E826-465F-AD27-6363FAED3D49}"/>
              </a:ext>
            </a:extLst>
          </p:cNvPr>
          <p:cNvSpPr>
            <a:spLocks noGrp="1"/>
          </p:cNvSpPr>
          <p:nvPr>
            <p:ph type="title"/>
          </p:nvPr>
        </p:nvSpPr>
        <p:spPr>
          <a:xfrm>
            <a:off x="497205" y="937578"/>
            <a:ext cx="3952874"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3C29F0D5-682C-484C-865F-6A8B1C730F42}"/>
              </a:ext>
            </a:extLst>
          </p:cNvPr>
          <p:cNvSpPr>
            <a:spLocks noGrp="1"/>
          </p:cNvSpPr>
          <p:nvPr>
            <p:ph type="body" idx="1"/>
          </p:nvPr>
        </p:nvSpPr>
        <p:spPr>
          <a:xfrm>
            <a:off x="497205" y="4579303"/>
            <a:ext cx="3952875" cy="1341119"/>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93969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1434-A61D-452B-B603-538CDC24DD0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F1FFCCC-75FC-4E38-86F5-14879FA6C8EA}"/>
              </a:ext>
            </a:extLst>
          </p:cNvPr>
          <p:cNvSpPr>
            <a:spLocks noGrp="1"/>
          </p:cNvSpPr>
          <p:nvPr>
            <p:ph type="sldNum" sz="quarter" idx="12"/>
          </p:nvPr>
        </p:nvSpPr>
        <p:spPr/>
        <p:txBody>
          <a:bodyPr/>
          <a:lstStyle/>
          <a:p>
            <a:fld id="{3701392E-6A36-4884-8CDC-B51AE04FD855}" type="slidenum">
              <a:rPr lang="en-US" smtClean="0"/>
              <a:t>‹#›</a:t>
            </a:fld>
            <a:endParaRPr lang="en-US"/>
          </a:p>
        </p:txBody>
      </p:sp>
      <p:sp>
        <p:nvSpPr>
          <p:cNvPr id="8" name="Text Placeholder 2">
            <a:extLst>
              <a:ext uri="{FF2B5EF4-FFF2-40B4-BE49-F238E27FC236}">
                <a16:creationId xmlns:a16="http://schemas.microsoft.com/office/drawing/2014/main" id="{206220FC-9E2C-4F1D-B7E4-BE6C1110667D}"/>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6077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1434-A61D-452B-B603-538CDC24DD0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F1FFCCC-75FC-4E38-86F5-14879FA6C8EA}"/>
              </a:ext>
            </a:extLst>
          </p:cNvPr>
          <p:cNvSpPr>
            <a:spLocks noGrp="1"/>
          </p:cNvSpPr>
          <p:nvPr>
            <p:ph type="sldNum" sz="quarter" idx="12"/>
          </p:nvPr>
        </p:nvSpPr>
        <p:spPr/>
        <p:txBody>
          <a:bodyPr/>
          <a:lstStyle/>
          <a:p>
            <a:fld id="{3701392E-6A36-4884-8CDC-B51AE04FD855}" type="slidenum">
              <a:rPr lang="en-US" smtClean="0"/>
              <a:t>‹#›</a:t>
            </a:fld>
            <a:endParaRPr lang="en-US"/>
          </a:p>
        </p:txBody>
      </p:sp>
      <p:sp>
        <p:nvSpPr>
          <p:cNvPr id="8" name="Text Placeholder 2">
            <a:extLst>
              <a:ext uri="{FF2B5EF4-FFF2-40B4-BE49-F238E27FC236}">
                <a16:creationId xmlns:a16="http://schemas.microsoft.com/office/drawing/2014/main" id="{206220FC-9E2C-4F1D-B7E4-BE6C1110667D}"/>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300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354A-A917-400A-B27C-066132610D0E}"/>
              </a:ext>
            </a:extLst>
          </p:cNvPr>
          <p:cNvSpPr>
            <a:spLocks noGrp="1"/>
          </p:cNvSpPr>
          <p:nvPr>
            <p:ph type="title"/>
          </p:nvPr>
        </p:nvSpPr>
        <p:spPr>
          <a:xfrm>
            <a:off x="838200" y="579134"/>
            <a:ext cx="10515600" cy="1325563"/>
          </a:xfrm>
        </p:spPr>
        <p:txBody>
          <a:bodyPr/>
          <a:lstStyle>
            <a:lvl1pPr>
              <a:defRPr>
                <a:solidFill>
                  <a:schemeClr val="tx1">
                    <a:lumMod val="75000"/>
                    <a:lumOff val="2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693AE2-5D7B-43B8-967D-E3E86CC90AE4}"/>
              </a:ext>
            </a:extLst>
          </p:cNvPr>
          <p:cNvSpPr>
            <a:spLocks noGrp="1"/>
          </p:cNvSpPr>
          <p:nvPr>
            <p:ph type="body" idx="1"/>
          </p:nvPr>
        </p:nvSpPr>
        <p:spPr>
          <a:xfrm>
            <a:off x="836612" y="2091447"/>
            <a:ext cx="5157787" cy="639458"/>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FB657-887C-42A6-AEFC-AE40C63A566D}"/>
              </a:ext>
            </a:extLst>
          </p:cNvPr>
          <p:cNvSpPr>
            <a:spLocks noGrp="1"/>
          </p:cNvSpPr>
          <p:nvPr>
            <p:ph sz="half" idx="2"/>
          </p:nvPr>
        </p:nvSpPr>
        <p:spPr>
          <a:xfrm>
            <a:off x="839788" y="2730905"/>
            <a:ext cx="5157787" cy="3368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1986C-64B2-4704-8274-19647B805830}"/>
              </a:ext>
            </a:extLst>
          </p:cNvPr>
          <p:cNvSpPr>
            <a:spLocks noGrp="1"/>
          </p:cNvSpPr>
          <p:nvPr>
            <p:ph type="body" sz="quarter" idx="3"/>
          </p:nvPr>
        </p:nvSpPr>
        <p:spPr>
          <a:xfrm>
            <a:off x="6169024" y="2091447"/>
            <a:ext cx="5183188" cy="639458"/>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835C40-A23E-4B67-9617-F31E25F63189}"/>
              </a:ext>
            </a:extLst>
          </p:cNvPr>
          <p:cNvSpPr>
            <a:spLocks noGrp="1"/>
          </p:cNvSpPr>
          <p:nvPr>
            <p:ph sz="quarter" idx="4"/>
          </p:nvPr>
        </p:nvSpPr>
        <p:spPr>
          <a:xfrm>
            <a:off x="6172200" y="2730905"/>
            <a:ext cx="5183188" cy="3368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E62D2CB-93C5-4B46-B19A-A9A2981D1462}"/>
              </a:ext>
            </a:extLst>
          </p:cNvPr>
          <p:cNvSpPr>
            <a:spLocks noGrp="1"/>
          </p:cNvSpPr>
          <p:nvPr>
            <p:ph type="sldNum" sz="quarter" idx="12"/>
          </p:nvPr>
        </p:nvSpPr>
        <p:spPr>
          <a:xfrm>
            <a:off x="9448800" y="6428105"/>
            <a:ext cx="2743200" cy="365125"/>
          </a:xfrm>
        </p:spPr>
        <p:txBody>
          <a:bodyPr/>
          <a:lstStyle/>
          <a:p>
            <a:fld id="{3701392E-6A36-4884-8CDC-B51AE04FD855}" type="slidenum">
              <a:rPr lang="en-US" smtClean="0"/>
              <a:t>‹#›</a:t>
            </a:fld>
            <a:endParaRPr lang="en-US"/>
          </a:p>
        </p:txBody>
      </p:sp>
    </p:spTree>
    <p:extLst>
      <p:ext uri="{BB962C8B-B14F-4D97-AF65-F5344CB8AC3E}">
        <p14:creationId xmlns:p14="http://schemas.microsoft.com/office/powerpoint/2010/main" val="1198038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CCA1-70C8-4792-AA49-C1C0FBAF4792}"/>
              </a:ext>
            </a:extLst>
          </p:cNvPr>
          <p:cNvSpPr>
            <a:spLocks noGrp="1"/>
          </p:cNvSpPr>
          <p:nvPr>
            <p:ph type="title"/>
          </p:nvPr>
        </p:nvSpPr>
        <p:spPr>
          <a:xfrm>
            <a:off x="838200" y="511040"/>
            <a:ext cx="10515600" cy="1325563"/>
          </a:xfrm>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97F7496-4A0B-4004-A725-EAADAE8D840B}"/>
              </a:ext>
            </a:extLst>
          </p:cNvPr>
          <p:cNvSpPr>
            <a:spLocks noGrp="1"/>
          </p:cNvSpPr>
          <p:nvPr>
            <p:ph sz="half" idx="1"/>
          </p:nvPr>
        </p:nvSpPr>
        <p:spPr>
          <a:xfrm>
            <a:off x="838200" y="2120629"/>
            <a:ext cx="5181600" cy="40563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745A6B-3B3B-4404-B3D3-6B846B5F68B1}"/>
              </a:ext>
            </a:extLst>
          </p:cNvPr>
          <p:cNvSpPr>
            <a:spLocks noGrp="1"/>
          </p:cNvSpPr>
          <p:nvPr>
            <p:ph sz="half" idx="2"/>
          </p:nvPr>
        </p:nvSpPr>
        <p:spPr>
          <a:xfrm>
            <a:off x="6172200" y="2120629"/>
            <a:ext cx="5181600" cy="40563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8327653-77C7-4866-A7B4-1182CF973508}"/>
              </a:ext>
            </a:extLst>
          </p:cNvPr>
          <p:cNvSpPr>
            <a:spLocks noGrp="1"/>
          </p:cNvSpPr>
          <p:nvPr>
            <p:ph type="sldNum" sz="quarter" idx="12"/>
          </p:nvPr>
        </p:nvSpPr>
        <p:spPr/>
        <p:txBody>
          <a:bodyPr/>
          <a:lstStyle/>
          <a:p>
            <a:fld id="{3701392E-6A36-4884-8CDC-B51AE04FD855}" type="slidenum">
              <a:rPr lang="en-US" smtClean="0"/>
              <a:t>‹#›</a:t>
            </a:fld>
            <a:endParaRPr lang="en-US"/>
          </a:p>
        </p:txBody>
      </p:sp>
    </p:spTree>
    <p:extLst>
      <p:ext uri="{BB962C8B-B14F-4D97-AF65-F5344CB8AC3E}">
        <p14:creationId xmlns:p14="http://schemas.microsoft.com/office/powerpoint/2010/main" val="2395758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CCA1-70C8-4792-AA49-C1C0FBAF4792}"/>
              </a:ext>
            </a:extLst>
          </p:cNvPr>
          <p:cNvSpPr>
            <a:spLocks noGrp="1"/>
          </p:cNvSpPr>
          <p:nvPr>
            <p:ph type="title"/>
          </p:nvPr>
        </p:nvSpPr>
        <p:spPr>
          <a:xfrm>
            <a:off x="838200" y="511040"/>
            <a:ext cx="10515600" cy="1325563"/>
          </a:xfrm>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97F7496-4A0B-4004-A725-EAADAE8D840B}"/>
              </a:ext>
            </a:extLst>
          </p:cNvPr>
          <p:cNvSpPr>
            <a:spLocks noGrp="1"/>
          </p:cNvSpPr>
          <p:nvPr>
            <p:ph sz="half" idx="1"/>
          </p:nvPr>
        </p:nvSpPr>
        <p:spPr>
          <a:xfrm>
            <a:off x="838200" y="2120629"/>
            <a:ext cx="5181600" cy="40563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745A6B-3B3B-4404-B3D3-6B846B5F68B1}"/>
              </a:ext>
            </a:extLst>
          </p:cNvPr>
          <p:cNvSpPr>
            <a:spLocks noGrp="1"/>
          </p:cNvSpPr>
          <p:nvPr>
            <p:ph sz="half" idx="2"/>
          </p:nvPr>
        </p:nvSpPr>
        <p:spPr>
          <a:xfrm>
            <a:off x="6172200" y="2120629"/>
            <a:ext cx="5181600" cy="40563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8327653-77C7-4866-A7B4-1182CF973508}"/>
              </a:ext>
            </a:extLst>
          </p:cNvPr>
          <p:cNvSpPr>
            <a:spLocks noGrp="1"/>
          </p:cNvSpPr>
          <p:nvPr>
            <p:ph type="sldNum" sz="quarter" idx="12"/>
          </p:nvPr>
        </p:nvSpPr>
        <p:spPr/>
        <p:txBody>
          <a:bodyPr/>
          <a:lstStyle/>
          <a:p>
            <a:fld id="{3701392E-6A36-4884-8CDC-B51AE04FD855}" type="slidenum">
              <a:rPr lang="en-US" smtClean="0"/>
              <a:t>‹#›</a:t>
            </a:fld>
            <a:endParaRPr lang="en-US"/>
          </a:p>
        </p:txBody>
      </p:sp>
    </p:spTree>
    <p:extLst>
      <p:ext uri="{BB962C8B-B14F-4D97-AF65-F5344CB8AC3E}">
        <p14:creationId xmlns:p14="http://schemas.microsoft.com/office/powerpoint/2010/main" val="1965904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354A-A917-400A-B27C-066132610D0E}"/>
              </a:ext>
            </a:extLst>
          </p:cNvPr>
          <p:cNvSpPr>
            <a:spLocks noGrp="1"/>
          </p:cNvSpPr>
          <p:nvPr>
            <p:ph type="title"/>
          </p:nvPr>
        </p:nvSpPr>
        <p:spPr>
          <a:xfrm>
            <a:off x="838200" y="579134"/>
            <a:ext cx="10515600" cy="1325563"/>
          </a:xfrm>
        </p:spPr>
        <p:txBody>
          <a:bodyPr/>
          <a:lstStyle>
            <a:lvl1pPr>
              <a:defRPr>
                <a:solidFill>
                  <a:schemeClr val="tx1">
                    <a:lumMod val="75000"/>
                    <a:lumOff val="2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693AE2-5D7B-43B8-967D-E3E86CC90AE4}"/>
              </a:ext>
            </a:extLst>
          </p:cNvPr>
          <p:cNvSpPr>
            <a:spLocks noGrp="1"/>
          </p:cNvSpPr>
          <p:nvPr>
            <p:ph type="body" idx="1"/>
          </p:nvPr>
        </p:nvSpPr>
        <p:spPr>
          <a:xfrm>
            <a:off x="836612" y="2091447"/>
            <a:ext cx="5157787" cy="639458"/>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FB657-887C-42A6-AEFC-AE40C63A566D}"/>
              </a:ext>
            </a:extLst>
          </p:cNvPr>
          <p:cNvSpPr>
            <a:spLocks noGrp="1"/>
          </p:cNvSpPr>
          <p:nvPr>
            <p:ph sz="half" idx="2"/>
          </p:nvPr>
        </p:nvSpPr>
        <p:spPr>
          <a:xfrm>
            <a:off x="839788" y="2730905"/>
            <a:ext cx="5157787" cy="3368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1986C-64B2-4704-8274-19647B805830}"/>
              </a:ext>
            </a:extLst>
          </p:cNvPr>
          <p:cNvSpPr>
            <a:spLocks noGrp="1"/>
          </p:cNvSpPr>
          <p:nvPr>
            <p:ph type="body" sz="quarter" idx="3"/>
          </p:nvPr>
        </p:nvSpPr>
        <p:spPr>
          <a:xfrm>
            <a:off x="6169024" y="2091447"/>
            <a:ext cx="5183188" cy="639458"/>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835C40-A23E-4B67-9617-F31E25F63189}"/>
              </a:ext>
            </a:extLst>
          </p:cNvPr>
          <p:cNvSpPr>
            <a:spLocks noGrp="1"/>
          </p:cNvSpPr>
          <p:nvPr>
            <p:ph sz="quarter" idx="4"/>
          </p:nvPr>
        </p:nvSpPr>
        <p:spPr>
          <a:xfrm>
            <a:off x="6172200" y="2730905"/>
            <a:ext cx="5183188" cy="3368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E62D2CB-93C5-4B46-B19A-A9A2981D1462}"/>
              </a:ext>
            </a:extLst>
          </p:cNvPr>
          <p:cNvSpPr>
            <a:spLocks noGrp="1"/>
          </p:cNvSpPr>
          <p:nvPr>
            <p:ph type="sldNum" sz="quarter" idx="12"/>
          </p:nvPr>
        </p:nvSpPr>
        <p:spPr/>
        <p:txBody>
          <a:bodyPr/>
          <a:lstStyle/>
          <a:p>
            <a:fld id="{3701392E-6A36-4884-8CDC-B51AE04FD855}" type="slidenum">
              <a:rPr lang="en-US" smtClean="0"/>
              <a:t>‹#›</a:t>
            </a:fld>
            <a:endParaRPr lang="en-US"/>
          </a:p>
        </p:txBody>
      </p:sp>
    </p:spTree>
    <p:extLst>
      <p:ext uri="{BB962C8B-B14F-4D97-AF65-F5344CB8AC3E}">
        <p14:creationId xmlns:p14="http://schemas.microsoft.com/office/powerpoint/2010/main" val="400790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3A91-6BFB-4626-80CD-EF67FF2613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CC7B8E-4A98-4565-B182-BCD7379A5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82F28-E190-4CC0-BCBC-5B3E04372F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382C85-B90E-4A0D-83C3-A772FC4D7A4C}"/>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6" name="Footer Placeholder 5">
            <a:extLst>
              <a:ext uri="{FF2B5EF4-FFF2-40B4-BE49-F238E27FC236}">
                <a16:creationId xmlns:a16="http://schemas.microsoft.com/office/drawing/2014/main" id="{54005C56-AA2B-4904-8B67-E28D5CFEE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AA8C5-7FAF-41F4-803C-1E7667FCDF70}"/>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2470556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98F4B-4FA4-4E6B-BEA1-C2669DF5BEB0}"/>
              </a:ext>
            </a:extLst>
          </p:cNvPr>
          <p:cNvSpPr>
            <a:spLocks noGrp="1"/>
          </p:cNvSpPr>
          <p:nvPr>
            <p:ph idx="1"/>
          </p:nvPr>
        </p:nvSpPr>
        <p:spPr>
          <a:xfrm>
            <a:off x="5262664" y="982494"/>
            <a:ext cx="5120640" cy="5120640"/>
          </a:xfrm>
          <a:prstGeom prst="ellipse">
            <a:avLst/>
          </a:prstGeom>
          <a:solidFill>
            <a:schemeClr val="bg1">
              <a:lumMod val="95000"/>
            </a:schemeClr>
          </a:solid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E4773-3D0E-4BBA-A08D-4DF0A933F2F9}"/>
              </a:ext>
            </a:extLst>
          </p:cNvPr>
          <p:cNvSpPr>
            <a:spLocks noGrp="1"/>
          </p:cNvSpPr>
          <p:nvPr>
            <p:ph type="body" sz="half" idx="2"/>
          </p:nvPr>
        </p:nvSpPr>
        <p:spPr>
          <a:xfrm>
            <a:off x="382589" y="1736725"/>
            <a:ext cx="3579811" cy="3811588"/>
          </a:xfrm>
          <a:solidFill>
            <a:schemeClr val="bg1">
              <a:lumMod val="95000"/>
            </a:schemeClr>
          </a:solid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9">
            <a:extLst>
              <a:ext uri="{FF2B5EF4-FFF2-40B4-BE49-F238E27FC236}">
                <a16:creationId xmlns:a16="http://schemas.microsoft.com/office/drawing/2014/main" id="{988DAC6C-8AFD-46CD-8908-A4CEE7098ABF}"/>
              </a:ext>
            </a:extLst>
          </p:cNvPr>
          <p:cNvSpPr>
            <a:spLocks noGrp="1"/>
          </p:cNvSpPr>
          <p:nvPr>
            <p:ph type="sldNum" sz="quarter" idx="12"/>
          </p:nvPr>
        </p:nvSpPr>
        <p:spPr>
          <a:xfrm>
            <a:off x="9352280" y="6386830"/>
            <a:ext cx="2743200" cy="365125"/>
          </a:xfrm>
        </p:spPr>
        <p:txBody>
          <a:bodyPr/>
          <a:lstStyle/>
          <a:p>
            <a:fld id="{3701392E-6A36-4884-8CDC-B51AE04FD855}" type="slidenum">
              <a:rPr lang="en-US" smtClean="0"/>
              <a:t>‹#›</a:t>
            </a:fld>
            <a:endParaRPr lang="en-US"/>
          </a:p>
        </p:txBody>
      </p:sp>
    </p:spTree>
    <p:extLst>
      <p:ext uri="{BB962C8B-B14F-4D97-AF65-F5344CB8AC3E}">
        <p14:creationId xmlns:p14="http://schemas.microsoft.com/office/powerpoint/2010/main" val="773480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98F4B-4FA4-4E6B-BEA1-C2669DF5BEB0}"/>
              </a:ext>
            </a:extLst>
          </p:cNvPr>
          <p:cNvSpPr>
            <a:spLocks noGrp="1"/>
          </p:cNvSpPr>
          <p:nvPr>
            <p:ph idx="1"/>
          </p:nvPr>
        </p:nvSpPr>
        <p:spPr>
          <a:xfrm>
            <a:off x="5262664" y="982494"/>
            <a:ext cx="5120640" cy="5120640"/>
          </a:xfrm>
          <a:prstGeom prst="ellipse">
            <a:avLst/>
          </a:prstGeom>
          <a:solidFill>
            <a:schemeClr val="bg1">
              <a:lumMod val="95000"/>
            </a:schemeClr>
          </a:solid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E4773-3D0E-4BBA-A08D-4DF0A933F2F9}"/>
              </a:ext>
            </a:extLst>
          </p:cNvPr>
          <p:cNvSpPr>
            <a:spLocks noGrp="1"/>
          </p:cNvSpPr>
          <p:nvPr>
            <p:ph type="body" sz="half" idx="2"/>
          </p:nvPr>
        </p:nvSpPr>
        <p:spPr>
          <a:xfrm>
            <a:off x="382589" y="1736725"/>
            <a:ext cx="3579811" cy="3811588"/>
          </a:xfrm>
          <a:solidFill>
            <a:schemeClr val="bg1">
              <a:lumMod val="95000"/>
            </a:schemeClr>
          </a:solid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9">
            <a:extLst>
              <a:ext uri="{FF2B5EF4-FFF2-40B4-BE49-F238E27FC236}">
                <a16:creationId xmlns:a16="http://schemas.microsoft.com/office/drawing/2014/main" id="{988DAC6C-8AFD-46CD-8908-A4CEE7098ABF}"/>
              </a:ext>
            </a:extLst>
          </p:cNvPr>
          <p:cNvSpPr>
            <a:spLocks noGrp="1"/>
          </p:cNvSpPr>
          <p:nvPr>
            <p:ph type="sldNum" sz="quarter" idx="12"/>
          </p:nvPr>
        </p:nvSpPr>
        <p:spPr>
          <a:xfrm>
            <a:off x="9352280" y="6386830"/>
            <a:ext cx="2743200" cy="365125"/>
          </a:xfrm>
        </p:spPr>
        <p:txBody>
          <a:bodyPr/>
          <a:lstStyle/>
          <a:p>
            <a:fld id="{3701392E-6A36-4884-8CDC-B51AE04FD855}" type="slidenum">
              <a:rPr lang="en-US" smtClean="0"/>
              <a:t>‹#›</a:t>
            </a:fld>
            <a:endParaRPr lang="en-US"/>
          </a:p>
        </p:txBody>
      </p:sp>
      <p:sp>
        <p:nvSpPr>
          <p:cNvPr id="5" name="Rectangle 4">
            <a:extLst>
              <a:ext uri="{FF2B5EF4-FFF2-40B4-BE49-F238E27FC236}">
                <a16:creationId xmlns:a16="http://schemas.microsoft.com/office/drawing/2014/main" id="{44E12A82-DD72-4E28-9857-9F6D17D9FFB4}"/>
              </a:ext>
            </a:extLst>
          </p:cNvPr>
          <p:cNvSpPr/>
          <p:nvPr userDrawn="1"/>
        </p:nvSpPr>
        <p:spPr>
          <a:xfrm>
            <a:off x="0" y="1"/>
            <a:ext cx="404522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E5CA82-2384-48FF-AC4C-C9AEFAB84D25}"/>
              </a:ext>
            </a:extLst>
          </p:cNvPr>
          <p:cNvSpPr/>
          <p:nvPr userDrawn="1"/>
        </p:nvSpPr>
        <p:spPr>
          <a:xfrm>
            <a:off x="208722" y="482048"/>
            <a:ext cx="99391" cy="74543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7D697EB8-9802-46EE-8AE4-0AFB3A134C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722" y="6070855"/>
            <a:ext cx="2395330" cy="598569"/>
          </a:xfrm>
          <a:prstGeom prst="rect">
            <a:avLst/>
          </a:prstGeom>
        </p:spPr>
      </p:pic>
      <p:sp>
        <p:nvSpPr>
          <p:cNvPr id="11" name="Title 1">
            <a:extLst>
              <a:ext uri="{FF2B5EF4-FFF2-40B4-BE49-F238E27FC236}">
                <a16:creationId xmlns:a16="http://schemas.microsoft.com/office/drawing/2014/main" id="{F9BA85BA-432E-46FD-A4B4-C621C4F2F7D4}"/>
              </a:ext>
            </a:extLst>
          </p:cNvPr>
          <p:cNvSpPr>
            <a:spLocks noGrp="1"/>
          </p:cNvSpPr>
          <p:nvPr>
            <p:ph type="title"/>
          </p:nvPr>
        </p:nvSpPr>
        <p:spPr>
          <a:xfrm>
            <a:off x="382589" y="311471"/>
            <a:ext cx="3579811" cy="1163983"/>
          </a:xfrm>
          <a:solidFill>
            <a:schemeClr val="bg1"/>
          </a:solidFill>
        </p:spPr>
        <p:txBody>
          <a:bodyPr anchor="ctr" anchorCtr="0"/>
          <a:lstStyle>
            <a:lvl1pPr>
              <a:defRPr sz="32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610396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7EA1-83EE-4611-BE2E-0AEFE5D55C15}"/>
              </a:ext>
            </a:extLst>
          </p:cNvPr>
          <p:cNvSpPr>
            <a:spLocks noGrp="1"/>
          </p:cNvSpPr>
          <p:nvPr>
            <p:ph type="title"/>
          </p:nvPr>
        </p:nvSpPr>
        <p:spPr>
          <a:xfrm>
            <a:off x="382589" y="863600"/>
            <a:ext cx="3579811" cy="1534158"/>
          </a:xfrm>
          <a:solidFill>
            <a:schemeClr val="bg1"/>
          </a:solidFill>
        </p:spPr>
        <p:txBody>
          <a:bodyPr anchor="ctr" anchorCtr="0"/>
          <a:lstStyle>
            <a:lvl1pPr>
              <a:defRPr sz="3200">
                <a:solidFill>
                  <a:schemeClr val="tx1">
                    <a:lumMod val="75000"/>
                    <a:lumOff val="2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6DEE4773-3D0E-4BBA-A08D-4DF0A933F2F9}"/>
              </a:ext>
            </a:extLst>
          </p:cNvPr>
          <p:cNvSpPr>
            <a:spLocks noGrp="1"/>
          </p:cNvSpPr>
          <p:nvPr>
            <p:ph type="body" sz="half" idx="2"/>
          </p:nvPr>
        </p:nvSpPr>
        <p:spPr>
          <a:xfrm>
            <a:off x="382589" y="2489200"/>
            <a:ext cx="3579811" cy="3160712"/>
          </a:xfrm>
          <a:solidFill>
            <a:schemeClr val="bg1"/>
          </a:solid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31CB30C-9F34-4181-B85E-2B23E127CF84}"/>
              </a:ext>
            </a:extLst>
          </p:cNvPr>
          <p:cNvSpPr>
            <a:spLocks noGrp="1"/>
          </p:cNvSpPr>
          <p:nvPr>
            <p:ph type="sldNum" sz="quarter" idx="12"/>
          </p:nvPr>
        </p:nvSpPr>
        <p:spPr>
          <a:xfrm>
            <a:off x="9342120" y="6407150"/>
            <a:ext cx="2743200" cy="365125"/>
          </a:xfrm>
        </p:spPr>
        <p:txBody>
          <a:bodyPr/>
          <a:lstStyle/>
          <a:p>
            <a:fld id="{3701392E-6A36-4884-8CDC-B51AE04FD855}" type="slidenum">
              <a:rPr lang="en-US" smtClean="0"/>
              <a:t>‹#›</a:t>
            </a:fld>
            <a:endParaRPr lang="en-US"/>
          </a:p>
        </p:txBody>
      </p:sp>
      <p:sp>
        <p:nvSpPr>
          <p:cNvPr id="8" name="Content Placeholder 2">
            <a:extLst>
              <a:ext uri="{FF2B5EF4-FFF2-40B4-BE49-F238E27FC236}">
                <a16:creationId xmlns:a16="http://schemas.microsoft.com/office/drawing/2014/main" id="{FB8ADE74-A3E2-4EB4-B1CF-9AE317C3D873}"/>
              </a:ext>
            </a:extLst>
          </p:cNvPr>
          <p:cNvSpPr>
            <a:spLocks noGrp="1"/>
          </p:cNvSpPr>
          <p:nvPr>
            <p:ph idx="1"/>
          </p:nvPr>
        </p:nvSpPr>
        <p:spPr>
          <a:xfrm>
            <a:off x="5201920" y="629920"/>
            <a:ext cx="6151880" cy="5608320"/>
          </a:xfrm>
          <a:prstGeom prst="rect">
            <a:avLst/>
          </a:prstGeom>
          <a:solidFill>
            <a:schemeClr val="bg1"/>
          </a:solid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779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7EA1-83EE-4611-BE2E-0AEFE5D55C15}"/>
              </a:ext>
            </a:extLst>
          </p:cNvPr>
          <p:cNvSpPr>
            <a:spLocks noGrp="1"/>
          </p:cNvSpPr>
          <p:nvPr>
            <p:ph type="title"/>
          </p:nvPr>
        </p:nvSpPr>
        <p:spPr>
          <a:xfrm>
            <a:off x="382589" y="863600"/>
            <a:ext cx="3579811" cy="1163983"/>
          </a:xfrm>
          <a:solidFill>
            <a:schemeClr val="bg1"/>
          </a:solidFill>
        </p:spPr>
        <p:txBody>
          <a:bodyPr anchor="ctr" anchorCtr="0"/>
          <a:lstStyle>
            <a:lvl1pPr>
              <a:defRPr sz="3200">
                <a:solidFill>
                  <a:schemeClr val="tx1">
                    <a:lumMod val="75000"/>
                    <a:lumOff val="2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6DEE4773-3D0E-4BBA-A08D-4DF0A933F2F9}"/>
              </a:ext>
            </a:extLst>
          </p:cNvPr>
          <p:cNvSpPr>
            <a:spLocks noGrp="1"/>
          </p:cNvSpPr>
          <p:nvPr>
            <p:ph type="body" sz="half" idx="2"/>
          </p:nvPr>
        </p:nvSpPr>
        <p:spPr>
          <a:xfrm>
            <a:off x="382589" y="2489200"/>
            <a:ext cx="3579811" cy="3160712"/>
          </a:xfrm>
          <a:solidFill>
            <a:schemeClr val="bg1"/>
          </a:solid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31CB30C-9F34-4181-B85E-2B23E127CF84}"/>
              </a:ext>
            </a:extLst>
          </p:cNvPr>
          <p:cNvSpPr>
            <a:spLocks noGrp="1"/>
          </p:cNvSpPr>
          <p:nvPr>
            <p:ph type="sldNum" sz="quarter" idx="12"/>
          </p:nvPr>
        </p:nvSpPr>
        <p:spPr>
          <a:xfrm>
            <a:off x="9372600" y="6386830"/>
            <a:ext cx="2743200" cy="365125"/>
          </a:xfrm>
        </p:spPr>
        <p:txBody>
          <a:bodyPr/>
          <a:lstStyle/>
          <a:p>
            <a:fld id="{3701392E-6A36-4884-8CDC-B51AE04FD855}" type="slidenum">
              <a:rPr lang="en-US" smtClean="0"/>
              <a:t>‹#›</a:t>
            </a:fld>
            <a:endParaRPr lang="en-US"/>
          </a:p>
        </p:txBody>
      </p:sp>
      <p:sp>
        <p:nvSpPr>
          <p:cNvPr id="8" name="Content Placeholder 2">
            <a:extLst>
              <a:ext uri="{FF2B5EF4-FFF2-40B4-BE49-F238E27FC236}">
                <a16:creationId xmlns:a16="http://schemas.microsoft.com/office/drawing/2014/main" id="{FB8ADE74-A3E2-4EB4-B1CF-9AE317C3D873}"/>
              </a:ext>
            </a:extLst>
          </p:cNvPr>
          <p:cNvSpPr>
            <a:spLocks noGrp="1"/>
          </p:cNvSpPr>
          <p:nvPr>
            <p:ph idx="1"/>
          </p:nvPr>
        </p:nvSpPr>
        <p:spPr>
          <a:xfrm>
            <a:off x="5153662" y="624840"/>
            <a:ext cx="6151880" cy="5608320"/>
          </a:xfrm>
          <a:prstGeom prst="rect">
            <a:avLst/>
          </a:prstGeom>
          <a:solidFill>
            <a:schemeClr val="bg1"/>
          </a:solid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834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6E31-6152-4826-B462-DB211B65230B}"/>
              </a:ext>
            </a:extLst>
          </p:cNvPr>
          <p:cNvSpPr>
            <a:spLocks noGrp="1"/>
          </p:cNvSpPr>
          <p:nvPr>
            <p:ph type="title"/>
          </p:nvPr>
        </p:nvSpPr>
        <p:spPr>
          <a:xfrm>
            <a:off x="1270000" y="365125"/>
            <a:ext cx="9641840" cy="1325563"/>
          </a:xfrm>
        </p:spPr>
        <p:txBody>
          <a:bodyPr/>
          <a:lstStyle>
            <a:lvl1pPr algn="ctr">
              <a:defRPr>
                <a:solidFill>
                  <a:schemeClr val="tx1">
                    <a:lumMod val="75000"/>
                    <a:lumOff val="25000"/>
                  </a:schemeClr>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1E274872-DFE1-4082-A62A-4D57B4CFF10F}"/>
              </a:ext>
            </a:extLst>
          </p:cNvPr>
          <p:cNvSpPr>
            <a:spLocks noGrp="1"/>
          </p:cNvSpPr>
          <p:nvPr>
            <p:ph type="sldNum" sz="quarter" idx="12"/>
          </p:nvPr>
        </p:nvSpPr>
        <p:spPr>
          <a:xfrm>
            <a:off x="9448800" y="6489065"/>
            <a:ext cx="2743200" cy="365125"/>
          </a:xfrm>
        </p:spPr>
        <p:txBody>
          <a:bodyPr/>
          <a:lstStyle/>
          <a:p>
            <a:fld id="{3701392E-6A36-4884-8CDC-B51AE04FD855}" type="slidenum">
              <a:rPr lang="en-US" smtClean="0"/>
              <a:t>‹#›</a:t>
            </a:fld>
            <a:endParaRPr lang="en-US"/>
          </a:p>
        </p:txBody>
      </p:sp>
      <p:sp>
        <p:nvSpPr>
          <p:cNvPr id="6" name="Content Placeholder 2">
            <a:extLst>
              <a:ext uri="{FF2B5EF4-FFF2-40B4-BE49-F238E27FC236}">
                <a16:creationId xmlns:a16="http://schemas.microsoft.com/office/drawing/2014/main" id="{E5F4CEDC-A114-41CF-9298-113D2633DCAE}"/>
              </a:ext>
            </a:extLst>
          </p:cNvPr>
          <p:cNvSpPr>
            <a:spLocks noGrp="1"/>
          </p:cNvSpPr>
          <p:nvPr>
            <p:ph idx="1"/>
          </p:nvPr>
        </p:nvSpPr>
        <p:spPr>
          <a:xfrm>
            <a:off x="731520" y="1690688"/>
            <a:ext cx="10622280" cy="4537392"/>
          </a:xfrm>
          <a:prstGeom prst="ellipse">
            <a:avLst/>
          </a:prstGeom>
          <a:no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lvl1pPr algn="l">
              <a:defRPr sz="3200">
                <a:solidFill>
                  <a:schemeClr val="tx1">
                    <a:lumMod val="75000"/>
                    <a:lumOff val="25000"/>
                  </a:schemeClr>
                </a:solidFill>
              </a:defRPr>
            </a:lvl1pPr>
            <a:lvl2pPr algn="l">
              <a:defRPr sz="2800">
                <a:solidFill>
                  <a:schemeClr val="tx1">
                    <a:lumMod val="75000"/>
                    <a:lumOff val="25000"/>
                  </a:schemeClr>
                </a:solidFill>
              </a:defRPr>
            </a:lvl2pPr>
            <a:lvl3pPr algn="l">
              <a:defRPr sz="2400">
                <a:solidFill>
                  <a:schemeClr val="tx1">
                    <a:lumMod val="75000"/>
                    <a:lumOff val="25000"/>
                  </a:schemeClr>
                </a:solidFill>
              </a:defRPr>
            </a:lvl3pPr>
            <a:lvl4pPr algn="l">
              <a:defRPr sz="2000">
                <a:solidFill>
                  <a:schemeClr val="tx1">
                    <a:lumMod val="75000"/>
                    <a:lumOff val="25000"/>
                  </a:schemeClr>
                </a:solidFill>
              </a:defRPr>
            </a:lvl4pPr>
            <a:lvl5pPr algn="l">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8285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AA63D2-781C-4A00-9DBC-0175639AB501}"/>
              </a:ext>
            </a:extLst>
          </p:cNvPr>
          <p:cNvSpPr>
            <a:spLocks noGrp="1"/>
          </p:cNvSpPr>
          <p:nvPr>
            <p:ph type="sldNum" sz="quarter" idx="12"/>
          </p:nvPr>
        </p:nvSpPr>
        <p:spPr>
          <a:xfrm>
            <a:off x="9311640" y="6396990"/>
            <a:ext cx="2743200" cy="365125"/>
          </a:xfrm>
        </p:spPr>
        <p:txBody>
          <a:bodyPr/>
          <a:lstStyle/>
          <a:p>
            <a:fld id="{3701392E-6A36-4884-8CDC-B51AE04FD855}" type="slidenum">
              <a:rPr lang="en-US" smtClean="0"/>
              <a:t>‹#›</a:t>
            </a:fld>
            <a:endParaRPr lang="en-US"/>
          </a:p>
        </p:txBody>
      </p:sp>
    </p:spTree>
    <p:extLst>
      <p:ext uri="{BB962C8B-B14F-4D97-AF65-F5344CB8AC3E}">
        <p14:creationId xmlns:p14="http://schemas.microsoft.com/office/powerpoint/2010/main" val="3645996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13F8B8-B504-463A-929E-7C7E1F481198}"/>
              </a:ext>
            </a:extLst>
          </p:cNvPr>
          <p:cNvSpPr>
            <a:spLocks noGrp="1"/>
          </p:cNvSpPr>
          <p:nvPr>
            <p:ph type="sldNum" sz="quarter" idx="12"/>
          </p:nvPr>
        </p:nvSpPr>
        <p:spPr>
          <a:xfrm>
            <a:off x="9346095" y="6376228"/>
            <a:ext cx="2743200" cy="365125"/>
          </a:xfrm>
        </p:spPr>
        <p:txBody>
          <a:bodyPr/>
          <a:lstStyle/>
          <a:p>
            <a:fld id="{3701392E-6A36-4884-8CDC-B51AE04FD855}" type="slidenum">
              <a:rPr lang="en-US" smtClean="0"/>
              <a:t>‹#›</a:t>
            </a:fld>
            <a:endParaRPr lang="en-US"/>
          </a:p>
        </p:txBody>
      </p:sp>
    </p:spTree>
    <p:extLst>
      <p:ext uri="{BB962C8B-B14F-4D97-AF65-F5344CB8AC3E}">
        <p14:creationId xmlns:p14="http://schemas.microsoft.com/office/powerpoint/2010/main" val="482783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5BEA28-3A2C-485B-9E53-273C15208F9A}"/>
              </a:ext>
            </a:extLst>
          </p:cNvPr>
          <p:cNvSpPr>
            <a:spLocks noGrp="1"/>
          </p:cNvSpPr>
          <p:nvPr>
            <p:ph type="sldNum" sz="quarter" idx="12"/>
          </p:nvPr>
        </p:nvSpPr>
        <p:spPr>
          <a:xfrm>
            <a:off x="9336156" y="6386167"/>
            <a:ext cx="2743200" cy="365125"/>
          </a:xfrm>
        </p:spPr>
        <p:txBody>
          <a:bodyPr/>
          <a:lstStyle/>
          <a:p>
            <a:fld id="{3701392E-6A36-4884-8CDC-B51AE04FD855}" type="slidenum">
              <a:rPr lang="en-US" smtClean="0"/>
              <a:t>‹#›</a:t>
            </a:fld>
            <a:endParaRPr lang="en-US"/>
          </a:p>
        </p:txBody>
      </p:sp>
      <p:sp>
        <p:nvSpPr>
          <p:cNvPr id="8" name="Title 1">
            <a:extLst>
              <a:ext uri="{FF2B5EF4-FFF2-40B4-BE49-F238E27FC236}">
                <a16:creationId xmlns:a16="http://schemas.microsoft.com/office/drawing/2014/main" id="{CCF93D24-05E6-48DE-B7E1-FB1AEEE4C4A4}"/>
              </a:ext>
            </a:extLst>
          </p:cNvPr>
          <p:cNvSpPr>
            <a:spLocks noGrp="1"/>
          </p:cNvSpPr>
          <p:nvPr>
            <p:ph type="title"/>
          </p:nvPr>
        </p:nvSpPr>
        <p:spPr>
          <a:xfrm>
            <a:off x="203200" y="2898298"/>
            <a:ext cx="37084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45733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5BEA28-3A2C-485B-9E53-273C15208F9A}"/>
              </a:ext>
            </a:extLst>
          </p:cNvPr>
          <p:cNvSpPr>
            <a:spLocks noGrp="1"/>
          </p:cNvSpPr>
          <p:nvPr>
            <p:ph type="sldNum" sz="quarter" idx="12"/>
          </p:nvPr>
        </p:nvSpPr>
        <p:spPr>
          <a:xfrm>
            <a:off x="9336156" y="6386167"/>
            <a:ext cx="2743200" cy="365125"/>
          </a:xfrm>
        </p:spPr>
        <p:txBody>
          <a:bodyPr/>
          <a:lstStyle/>
          <a:p>
            <a:fld id="{3701392E-6A36-4884-8CDC-B51AE04FD855}" type="slidenum">
              <a:rPr lang="en-US" smtClean="0"/>
              <a:t>‹#›</a:t>
            </a:fld>
            <a:endParaRPr lang="en-US"/>
          </a:p>
        </p:txBody>
      </p:sp>
      <p:sp>
        <p:nvSpPr>
          <p:cNvPr id="8" name="Title 1">
            <a:extLst>
              <a:ext uri="{FF2B5EF4-FFF2-40B4-BE49-F238E27FC236}">
                <a16:creationId xmlns:a16="http://schemas.microsoft.com/office/drawing/2014/main" id="{CCF93D24-05E6-48DE-B7E1-FB1AEEE4C4A4}"/>
              </a:ext>
            </a:extLst>
          </p:cNvPr>
          <p:cNvSpPr>
            <a:spLocks noGrp="1"/>
          </p:cNvSpPr>
          <p:nvPr>
            <p:ph type="title"/>
          </p:nvPr>
        </p:nvSpPr>
        <p:spPr>
          <a:xfrm>
            <a:off x="203200" y="2898298"/>
            <a:ext cx="3708400" cy="1325563"/>
          </a:xfrm>
        </p:spPr>
        <p:txBody>
          <a:bodyPr/>
          <a:lstStyle>
            <a:lvl1pPr algn="ct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232786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5BEA28-3A2C-485B-9E53-273C15208F9A}"/>
              </a:ext>
            </a:extLst>
          </p:cNvPr>
          <p:cNvSpPr>
            <a:spLocks noGrp="1"/>
          </p:cNvSpPr>
          <p:nvPr>
            <p:ph type="sldNum" sz="quarter" idx="12"/>
          </p:nvPr>
        </p:nvSpPr>
        <p:spPr>
          <a:xfrm>
            <a:off x="9336156" y="6386167"/>
            <a:ext cx="2743200" cy="365125"/>
          </a:xfrm>
        </p:spPr>
        <p:txBody>
          <a:bodyPr/>
          <a:lstStyle/>
          <a:p>
            <a:fld id="{3701392E-6A36-4884-8CDC-B51AE04FD855}" type="slidenum">
              <a:rPr lang="en-US" smtClean="0"/>
              <a:t>‹#›</a:t>
            </a:fld>
            <a:endParaRPr lang="en-US"/>
          </a:p>
        </p:txBody>
      </p:sp>
      <p:sp>
        <p:nvSpPr>
          <p:cNvPr id="8" name="Title 1">
            <a:extLst>
              <a:ext uri="{FF2B5EF4-FFF2-40B4-BE49-F238E27FC236}">
                <a16:creationId xmlns:a16="http://schemas.microsoft.com/office/drawing/2014/main" id="{CCF93D24-05E6-48DE-B7E1-FB1AEEE4C4A4}"/>
              </a:ext>
            </a:extLst>
          </p:cNvPr>
          <p:cNvSpPr>
            <a:spLocks noGrp="1"/>
          </p:cNvSpPr>
          <p:nvPr>
            <p:ph type="title"/>
          </p:nvPr>
        </p:nvSpPr>
        <p:spPr>
          <a:xfrm>
            <a:off x="4632960" y="3429000"/>
            <a:ext cx="7101840" cy="1325563"/>
          </a:xfrm>
        </p:spPr>
        <p:txBody>
          <a:bodyPr/>
          <a:lstStyle>
            <a:lvl1pPr algn="ct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48587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9914-4173-4EFA-906B-8D0E5F62F3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EDFF87-1001-4E48-949F-3E2043B5F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8BA87-B57B-4BC5-9054-B9CE0E112B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1FDD53-1F41-4F3A-BDEE-186FD3983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514B0D-CA97-4D25-AFEA-577D2D762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E427E3-317C-4586-AEB5-A2925965A15D}"/>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8" name="Footer Placeholder 7">
            <a:extLst>
              <a:ext uri="{FF2B5EF4-FFF2-40B4-BE49-F238E27FC236}">
                <a16:creationId xmlns:a16="http://schemas.microsoft.com/office/drawing/2014/main" id="{360C14D1-21D2-460E-811B-C8E2317661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771B8A-ED88-4B33-956E-9B9DB95AF0B2}"/>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13723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5CB8-3273-4258-86E1-52B0148401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E78382-70A0-4C6C-BF64-D209451ABD9B}"/>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4" name="Footer Placeholder 3">
            <a:extLst>
              <a:ext uri="{FF2B5EF4-FFF2-40B4-BE49-F238E27FC236}">
                <a16:creationId xmlns:a16="http://schemas.microsoft.com/office/drawing/2014/main" id="{067A6EC6-48E5-4FF3-BA76-0E3577A2DE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D0FF45-6464-44AD-9EB9-2E8DBE4F9FEA}"/>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7321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FB1C4-DC6C-414F-A640-06B3C3FD3E02}"/>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3" name="Footer Placeholder 2">
            <a:extLst>
              <a:ext uri="{FF2B5EF4-FFF2-40B4-BE49-F238E27FC236}">
                <a16:creationId xmlns:a16="http://schemas.microsoft.com/office/drawing/2014/main" id="{95ECAE65-9162-41DE-AD0F-41C5134B87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4B280-FD2A-4922-883F-D2BC9EB2CDB6}"/>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364018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74B4-9740-4812-95EF-58C47526D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FDDDD1-565D-4027-AECB-4993CEDB3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7D0D5-E9E3-403A-A2EC-A72F03CCC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24DB35-3C23-47B0-B4EE-403B695C700D}"/>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6" name="Footer Placeholder 5">
            <a:extLst>
              <a:ext uri="{FF2B5EF4-FFF2-40B4-BE49-F238E27FC236}">
                <a16:creationId xmlns:a16="http://schemas.microsoft.com/office/drawing/2014/main" id="{2829C034-1569-4A2C-A989-1436FA576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ED86A-8ED6-48EF-B43B-761DDD44A60D}"/>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262774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E699-EAB2-43FC-A957-6F3E3B13E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33010D-E592-4622-A4B7-10D6951108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1029EB-358C-487B-952C-0496D7EC8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2238C-DA82-4218-AF71-FC295016292A}"/>
              </a:ext>
            </a:extLst>
          </p:cNvPr>
          <p:cNvSpPr>
            <a:spLocks noGrp="1"/>
          </p:cNvSpPr>
          <p:nvPr>
            <p:ph type="dt" sz="half" idx="10"/>
          </p:nvPr>
        </p:nvSpPr>
        <p:spPr/>
        <p:txBody>
          <a:bodyPr/>
          <a:lstStyle/>
          <a:p>
            <a:fld id="{656C2099-7F71-4591-B91A-6F5626C03169}" type="datetimeFigureOut">
              <a:rPr lang="en-US" smtClean="0"/>
              <a:t>1/19/2022</a:t>
            </a:fld>
            <a:endParaRPr lang="en-US"/>
          </a:p>
        </p:txBody>
      </p:sp>
      <p:sp>
        <p:nvSpPr>
          <p:cNvPr id="6" name="Footer Placeholder 5">
            <a:extLst>
              <a:ext uri="{FF2B5EF4-FFF2-40B4-BE49-F238E27FC236}">
                <a16:creationId xmlns:a16="http://schemas.microsoft.com/office/drawing/2014/main" id="{F7672189-F468-4379-84E4-B4B7C86DA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E4087-03A2-4BC0-9228-23FF3FE90698}"/>
              </a:ext>
            </a:extLst>
          </p:cNvPr>
          <p:cNvSpPr>
            <a:spLocks noGrp="1"/>
          </p:cNvSpPr>
          <p:nvPr>
            <p:ph type="sldNum" sz="quarter" idx="12"/>
          </p:nvPr>
        </p:nvSpPr>
        <p:spPr/>
        <p:txBody>
          <a:bodyPr/>
          <a:lstStyle/>
          <a:p>
            <a:fld id="{97EC0BDC-613B-4916-BF48-0971B3E8EADE}" type="slidenum">
              <a:rPr lang="en-US" smtClean="0"/>
              <a:t>‹#›</a:t>
            </a:fld>
            <a:endParaRPr lang="en-US"/>
          </a:p>
        </p:txBody>
      </p:sp>
    </p:spTree>
    <p:extLst>
      <p:ext uri="{BB962C8B-B14F-4D97-AF65-F5344CB8AC3E}">
        <p14:creationId xmlns:p14="http://schemas.microsoft.com/office/powerpoint/2010/main" val="248595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D9288-6865-476F-9E24-2D76ABDD3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375931-B024-4ED1-89FF-4C7B558B5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5527D-B8B7-462B-9210-D6D98F8999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C2099-7F71-4591-B91A-6F5626C03169}" type="datetimeFigureOut">
              <a:rPr lang="en-US" smtClean="0"/>
              <a:t>1/19/2022</a:t>
            </a:fld>
            <a:endParaRPr lang="en-US"/>
          </a:p>
        </p:txBody>
      </p:sp>
      <p:sp>
        <p:nvSpPr>
          <p:cNvPr id="5" name="Footer Placeholder 4">
            <a:extLst>
              <a:ext uri="{FF2B5EF4-FFF2-40B4-BE49-F238E27FC236}">
                <a16:creationId xmlns:a16="http://schemas.microsoft.com/office/drawing/2014/main" id="{394820D8-04B0-4B09-9EA7-07A7BF957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A4301D-0173-46A6-915E-C381BF7E3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C0BDC-613B-4916-BF48-0971B3E8EADE}" type="slidenum">
              <a:rPr lang="en-US" smtClean="0"/>
              <a:t>‹#›</a:t>
            </a:fld>
            <a:endParaRPr lang="en-US"/>
          </a:p>
        </p:txBody>
      </p:sp>
    </p:spTree>
    <p:extLst>
      <p:ext uri="{BB962C8B-B14F-4D97-AF65-F5344CB8AC3E}">
        <p14:creationId xmlns:p14="http://schemas.microsoft.com/office/powerpoint/2010/main" val="321775470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52850-538D-4800-BA04-6BEC9AA0D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AC9D54-5116-4E24-9B3D-9803130696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48419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52850-538D-4800-BA04-6BEC9AA0D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AC9D54-5116-4E24-9B3D-9803130696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721D1-3325-40DC-A74B-2B2F7D08B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6E6FEA0-8296-461B-8FE8-3343A3B55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Tobacco Endgame Center for Organizing and Engagement</a:t>
            </a:r>
          </a:p>
        </p:txBody>
      </p:sp>
      <p:sp>
        <p:nvSpPr>
          <p:cNvPr id="6" name="Slide Number Placeholder 5">
            <a:extLst>
              <a:ext uri="{FF2B5EF4-FFF2-40B4-BE49-F238E27FC236}">
                <a16:creationId xmlns:a16="http://schemas.microsoft.com/office/drawing/2014/main" id="{C60C045B-97E0-4F4B-9197-8CF2D5E21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1392E-6A36-4884-8CDC-B51AE04FD855}" type="slidenum">
              <a:rPr lang="en-US" smtClean="0"/>
              <a:t>‹#›</a:t>
            </a:fld>
            <a:endParaRPr lang="en-US"/>
          </a:p>
        </p:txBody>
      </p:sp>
    </p:spTree>
    <p:extLst>
      <p:ext uri="{BB962C8B-B14F-4D97-AF65-F5344CB8AC3E}">
        <p14:creationId xmlns:p14="http://schemas.microsoft.com/office/powerpoint/2010/main" val="225952380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hf sldNum="0"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hyperlink" Target="file:///C:\Users\cjv19\Documents\" TargetMode="External"/><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E7F33-F57E-4AFE-908D-96558C272BB8}"/>
              </a:ext>
            </a:extLst>
          </p:cNvPr>
          <p:cNvPicPr>
            <a:picLocks noChangeAspect="1"/>
          </p:cNvPicPr>
          <p:nvPr/>
        </p:nvPicPr>
        <p:blipFill>
          <a:blip r:embed="rId3"/>
          <a:stretch>
            <a:fillRect/>
          </a:stretch>
        </p:blipFill>
        <p:spPr>
          <a:xfrm>
            <a:off x="0" y="0"/>
            <a:ext cx="6492242" cy="6858000"/>
          </a:xfrm>
          <a:prstGeom prst="rect">
            <a:avLst/>
          </a:prstGeom>
        </p:spPr>
      </p:pic>
      <p:sp>
        <p:nvSpPr>
          <p:cNvPr id="4" name="Title 1">
            <a:extLst>
              <a:ext uri="{FF2B5EF4-FFF2-40B4-BE49-F238E27FC236}">
                <a16:creationId xmlns:a16="http://schemas.microsoft.com/office/drawing/2014/main" id="{F14D22AD-2E21-4B1D-A600-3ED16B68F665}"/>
              </a:ext>
            </a:extLst>
          </p:cNvPr>
          <p:cNvSpPr txBox="1">
            <a:spLocks/>
          </p:cNvSpPr>
          <p:nvPr/>
        </p:nvSpPr>
        <p:spPr>
          <a:xfrm>
            <a:off x="6688187" y="-6531"/>
            <a:ext cx="5503813" cy="4526280"/>
          </a:xfrm>
          <a:prstGeom prst="rect">
            <a:avLst/>
          </a:prstGeom>
          <a:solidFill>
            <a:schemeClr val="bg1">
              <a:alpha val="75000"/>
            </a:schemeClr>
          </a:solidFill>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rgbClr val="00146F"/>
                </a:solidFill>
                <a:latin typeface="Bebas Neue Regular" panose="00000500000000000000" pitchFamily="2" charset="0"/>
                <a:ea typeface="Roboto Condensed" panose="02000000000000000000" pitchFamily="2" charset="0"/>
              </a:rPr>
              <a:t>Policy </a:t>
            </a:r>
          </a:p>
          <a:p>
            <a:pPr algn="ctr">
              <a:spcAft>
                <a:spcPts val="2400"/>
              </a:spcAft>
            </a:pPr>
            <a:r>
              <a:rPr lang="en-US" sz="6000" b="1">
                <a:solidFill>
                  <a:srgbClr val="00146F"/>
                </a:solidFill>
                <a:latin typeface="Bebas Neue Regular" panose="00000500000000000000" pitchFamily="2" charset="0"/>
                <a:ea typeface="Roboto Condensed" panose="02000000000000000000" pitchFamily="2" charset="0"/>
              </a:rPr>
              <a:t>Record review</a:t>
            </a:r>
          </a:p>
          <a:p>
            <a:pPr algn="ctr"/>
            <a:r>
              <a:rPr lang="en-US" sz="3200">
                <a:solidFill>
                  <a:schemeClr val="tx1">
                    <a:lumMod val="50000"/>
                    <a:lumOff val="50000"/>
                  </a:schemeClr>
                </a:solidFill>
                <a:latin typeface="Bebas Neue Regular" panose="00000500000000000000" pitchFamily="2" charset="0"/>
                <a:ea typeface="Roboto Condensed" panose="02000000000000000000" pitchFamily="2" charset="0"/>
              </a:rPr>
              <a:t>January 19, 2022</a:t>
            </a:r>
          </a:p>
          <a:p>
            <a:pPr algn="ctr"/>
            <a:endParaRPr lang="en-US" sz="3200">
              <a:solidFill>
                <a:schemeClr val="tx1">
                  <a:lumMod val="50000"/>
                  <a:lumOff val="50000"/>
                </a:schemeClr>
              </a:solidFill>
              <a:latin typeface="Bebas Neue Regular" panose="00000500000000000000" pitchFamily="2" charset="0"/>
              <a:ea typeface="Roboto Condensed" panose="02000000000000000000" pitchFamily="2" charset="0"/>
            </a:endParaRPr>
          </a:p>
          <a:p>
            <a:pPr algn="ctr"/>
            <a:endParaRPr lang="en-US" sz="3200">
              <a:solidFill>
                <a:schemeClr val="tx1">
                  <a:lumMod val="50000"/>
                  <a:lumOff val="50000"/>
                </a:schemeClr>
              </a:solidFill>
              <a:latin typeface="Bebas Neue Regular" panose="00000500000000000000" pitchFamily="2" charset="0"/>
              <a:ea typeface="Roboto Condensed" panose="02000000000000000000" pitchFamily="2" charset="0"/>
            </a:endParaRPr>
          </a:p>
          <a:p>
            <a:pPr algn="ctr"/>
            <a:endParaRPr lang="en-US" sz="3200">
              <a:solidFill>
                <a:schemeClr val="tx1">
                  <a:lumMod val="50000"/>
                  <a:lumOff val="50000"/>
                </a:schemeClr>
              </a:solidFill>
              <a:latin typeface="Bebas Neue Regular" panose="00000500000000000000" pitchFamily="2" charset="0"/>
              <a:ea typeface="Roboto Condensed" panose="02000000000000000000" pitchFamily="2" charset="0"/>
            </a:endParaRPr>
          </a:p>
        </p:txBody>
      </p:sp>
      <p:pic>
        <p:nvPicPr>
          <p:cNvPr id="5" name="Picture 4" descr="Logo&#10;&#10;Description automatically generated">
            <a:extLst>
              <a:ext uri="{FF2B5EF4-FFF2-40B4-BE49-F238E27FC236}">
                <a16:creationId xmlns:a16="http://schemas.microsoft.com/office/drawing/2014/main" id="{4423B985-2DE4-49CA-A8BD-3395192EC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104" y="5228682"/>
            <a:ext cx="2992582" cy="1371600"/>
          </a:xfrm>
          <a:prstGeom prst="rect">
            <a:avLst/>
          </a:prstGeom>
        </p:spPr>
      </p:pic>
      <p:pic>
        <p:nvPicPr>
          <p:cNvPr id="6" name="Picture 5" descr="Text&#10;&#10;Description automatically generated">
            <a:extLst>
              <a:ext uri="{FF2B5EF4-FFF2-40B4-BE49-F238E27FC236}">
                <a16:creationId xmlns:a16="http://schemas.microsoft.com/office/drawing/2014/main" id="{BF66A081-9B2A-4399-BAB5-87D8A3B6E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9449" y="3833949"/>
            <a:ext cx="5293891" cy="1371600"/>
          </a:xfrm>
          <a:prstGeom prst="rect">
            <a:avLst/>
          </a:prstGeom>
        </p:spPr>
      </p:pic>
    </p:spTree>
    <p:extLst>
      <p:ext uri="{BB962C8B-B14F-4D97-AF65-F5344CB8AC3E}">
        <p14:creationId xmlns:p14="http://schemas.microsoft.com/office/powerpoint/2010/main" val="297925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shallow focus photography of books">
            <a:extLst>
              <a:ext uri="{FF2B5EF4-FFF2-40B4-BE49-F238E27FC236}">
                <a16:creationId xmlns:a16="http://schemas.microsoft.com/office/drawing/2014/main" id="{C9ACF931-9BBF-4828-9CD9-F325E931E2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29"/>
          <a:stretch/>
        </p:blipFill>
        <p:spPr bwMode="auto">
          <a:xfrm>
            <a:off x="21" y="1283"/>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59BF12-5D83-4B46-B741-20F21F2A9886}"/>
              </a:ext>
            </a:extLst>
          </p:cNvPr>
          <p:cNvSpPr txBox="1"/>
          <p:nvPr/>
        </p:nvSpPr>
        <p:spPr>
          <a:xfrm>
            <a:off x="5273863" y="559070"/>
            <a:ext cx="6916615" cy="830997"/>
          </a:xfrm>
          <a:prstGeom prst="rect">
            <a:avLst/>
          </a:prstGeom>
          <a:noFill/>
        </p:spPr>
        <p:txBody>
          <a:bodyPr wrap="square" rtlCol="0">
            <a:spAutoFit/>
          </a:bodyPr>
          <a:lstStyle/>
          <a:p>
            <a:pPr algn="r"/>
            <a:r>
              <a:rPr lang="en-US" sz="4800" spc="-150">
                <a:solidFill>
                  <a:schemeClr val="bg1"/>
                </a:solidFill>
                <a:latin typeface="Roboto Condensed" panose="02000000000000000000" pitchFamily="2" charset="0"/>
                <a:ea typeface="Roboto Condensed" panose="02000000000000000000" pitchFamily="2" charset="0"/>
              </a:rPr>
              <a:t>meeting agendas/minutes</a:t>
            </a:r>
          </a:p>
        </p:txBody>
      </p:sp>
      <p:sp>
        <p:nvSpPr>
          <p:cNvPr id="8" name="TextBox 7">
            <a:extLst>
              <a:ext uri="{FF2B5EF4-FFF2-40B4-BE49-F238E27FC236}">
                <a16:creationId xmlns:a16="http://schemas.microsoft.com/office/drawing/2014/main" id="{C3EF8137-8353-4252-B373-9143962228A3}"/>
              </a:ext>
            </a:extLst>
          </p:cNvPr>
          <p:cNvSpPr txBox="1"/>
          <p:nvPr/>
        </p:nvSpPr>
        <p:spPr>
          <a:xfrm>
            <a:off x="4572001" y="1949137"/>
            <a:ext cx="7618476" cy="830997"/>
          </a:xfrm>
          <a:prstGeom prst="rect">
            <a:avLst/>
          </a:prstGeom>
          <a:noFill/>
        </p:spPr>
        <p:txBody>
          <a:bodyPr wrap="square" rtlCol="0">
            <a:spAutoFit/>
          </a:bodyPr>
          <a:lstStyle/>
          <a:p>
            <a:pPr algn="r"/>
            <a:r>
              <a:rPr lang="en-US" sz="4800" spc="-150">
                <a:solidFill>
                  <a:schemeClr val="bg1"/>
                </a:solidFill>
                <a:latin typeface="Roboto Condensed" panose="02000000000000000000" pitchFamily="2" charset="0"/>
                <a:ea typeface="Roboto Condensed" panose="02000000000000000000" pitchFamily="2" charset="0"/>
              </a:rPr>
              <a:t>voting records, biographies</a:t>
            </a:r>
          </a:p>
        </p:txBody>
      </p:sp>
      <p:sp>
        <p:nvSpPr>
          <p:cNvPr id="17" name="TextBox 16">
            <a:extLst>
              <a:ext uri="{FF2B5EF4-FFF2-40B4-BE49-F238E27FC236}">
                <a16:creationId xmlns:a16="http://schemas.microsoft.com/office/drawing/2014/main" id="{03BCE359-C68A-4669-9242-9C6DEE42CAC9}"/>
              </a:ext>
            </a:extLst>
          </p:cNvPr>
          <p:cNvSpPr txBox="1"/>
          <p:nvPr/>
        </p:nvSpPr>
        <p:spPr>
          <a:xfrm>
            <a:off x="3851914" y="3339204"/>
            <a:ext cx="8338565" cy="830997"/>
          </a:xfrm>
          <a:prstGeom prst="rect">
            <a:avLst/>
          </a:prstGeom>
          <a:noFill/>
        </p:spPr>
        <p:txBody>
          <a:bodyPr wrap="square" rtlCol="0">
            <a:spAutoFit/>
          </a:bodyPr>
          <a:lstStyle/>
          <a:p>
            <a:pPr algn="r"/>
            <a:r>
              <a:rPr lang="en-US" sz="4800" spc="-150">
                <a:solidFill>
                  <a:schemeClr val="bg1"/>
                </a:solidFill>
                <a:latin typeface="Roboto Condensed" panose="02000000000000000000" pitchFamily="2" charset="0"/>
                <a:ea typeface="Roboto Condensed" panose="02000000000000000000" pitchFamily="2" charset="0"/>
              </a:rPr>
              <a:t>sample/model polices</a:t>
            </a:r>
          </a:p>
        </p:txBody>
      </p:sp>
      <p:sp>
        <p:nvSpPr>
          <p:cNvPr id="25" name="TextBox 24">
            <a:extLst>
              <a:ext uri="{FF2B5EF4-FFF2-40B4-BE49-F238E27FC236}">
                <a16:creationId xmlns:a16="http://schemas.microsoft.com/office/drawing/2014/main" id="{EF454CCE-7329-455E-8DA7-CEAD9A06C50B}"/>
              </a:ext>
            </a:extLst>
          </p:cNvPr>
          <p:cNvSpPr txBox="1"/>
          <p:nvPr/>
        </p:nvSpPr>
        <p:spPr>
          <a:xfrm>
            <a:off x="6348046" y="4729271"/>
            <a:ext cx="5843954" cy="1569660"/>
          </a:xfrm>
          <a:prstGeom prst="rect">
            <a:avLst/>
          </a:prstGeom>
          <a:noFill/>
        </p:spPr>
        <p:txBody>
          <a:bodyPr wrap="square" rtlCol="0">
            <a:spAutoFit/>
          </a:bodyPr>
          <a:lstStyle/>
          <a:p>
            <a:pPr algn="r"/>
            <a:r>
              <a:rPr lang="en-US" sz="4800" spc="-150">
                <a:solidFill>
                  <a:schemeClr val="bg1"/>
                </a:solidFill>
                <a:latin typeface="Roboto Condensed" panose="02000000000000000000" pitchFamily="2" charset="0"/>
                <a:ea typeface="Roboto Condensed" panose="02000000000000000000" pitchFamily="2" charset="0"/>
              </a:rPr>
              <a:t>background research on current policies</a:t>
            </a:r>
          </a:p>
        </p:txBody>
      </p:sp>
    </p:spTree>
    <p:extLst>
      <p:ext uri="{BB962C8B-B14F-4D97-AF65-F5344CB8AC3E}">
        <p14:creationId xmlns:p14="http://schemas.microsoft.com/office/powerpoint/2010/main" val="130660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7"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man Wearing Gloves Inspecting Roots of a Green Plant">
            <a:extLst>
              <a:ext uri="{FF2B5EF4-FFF2-40B4-BE49-F238E27FC236}">
                <a16:creationId xmlns:a16="http://schemas.microsoft.com/office/drawing/2014/main" id="{7B9BE200-37AB-4E08-9315-5275876247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67" t="25683" r="8889" b="27238"/>
          <a:stretch/>
        </p:blipFill>
        <p:spPr bwMode="auto">
          <a:xfrm flipH="1">
            <a:off x="0" y="0"/>
            <a:ext cx="8065827" cy="6867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129087-C18F-41DB-9E4D-81F4AE1C37C9}"/>
              </a:ext>
            </a:extLst>
          </p:cNvPr>
          <p:cNvSpPr txBox="1"/>
          <p:nvPr/>
        </p:nvSpPr>
        <p:spPr>
          <a:xfrm>
            <a:off x="8261444" y="1536174"/>
            <a:ext cx="3930556" cy="3785652"/>
          </a:xfrm>
          <a:prstGeom prst="rect">
            <a:avLst/>
          </a:prstGeom>
          <a:noFill/>
        </p:spPr>
        <p:txBody>
          <a:bodyPr wrap="square" rtlCol="0">
            <a:spAutoFit/>
          </a:bodyPr>
          <a:lstStyle/>
          <a:p>
            <a:r>
              <a:rPr lang="en-US" sz="4800" spc="-150">
                <a:solidFill>
                  <a:srgbClr val="00146F"/>
                </a:solidFill>
                <a:latin typeface="Roboto Condensed" panose="02000000000000000000" pitchFamily="2" charset="0"/>
                <a:ea typeface="Roboto Condensed" panose="02000000000000000000" pitchFamily="2" charset="0"/>
              </a:rPr>
              <a:t>In the chat:</a:t>
            </a:r>
          </a:p>
          <a:p>
            <a:endParaRPr lang="en-US" sz="4800" spc="-150">
              <a:solidFill>
                <a:srgbClr val="00146F"/>
              </a:solidFill>
              <a:latin typeface="Roboto Condensed" panose="02000000000000000000" pitchFamily="2" charset="0"/>
              <a:ea typeface="Roboto Condensed" panose="02000000000000000000" pitchFamily="2" charset="0"/>
            </a:endParaRPr>
          </a:p>
          <a:p>
            <a:r>
              <a:rPr lang="en-US" sz="4800" spc="-150">
                <a:solidFill>
                  <a:srgbClr val="00146F"/>
                </a:solidFill>
                <a:latin typeface="Roboto Condensed" panose="02000000000000000000" pitchFamily="2" charset="0"/>
                <a:ea typeface="Roboto Condensed" panose="02000000000000000000" pitchFamily="2" charset="0"/>
              </a:rPr>
              <a:t>What are some helpful places to find this info?</a:t>
            </a:r>
          </a:p>
        </p:txBody>
      </p:sp>
    </p:spTree>
    <p:extLst>
      <p:ext uri="{BB962C8B-B14F-4D97-AF65-F5344CB8AC3E}">
        <p14:creationId xmlns:p14="http://schemas.microsoft.com/office/powerpoint/2010/main" val="3969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llow sticky notes">
            <a:extLst>
              <a:ext uri="{FF2B5EF4-FFF2-40B4-BE49-F238E27FC236}">
                <a16:creationId xmlns:a16="http://schemas.microsoft.com/office/drawing/2014/main" id="{F446A5F1-20E2-4141-92F8-A244880037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9" t="23792" r="14928" b="16987"/>
          <a:stretch/>
        </p:blipFill>
        <p:spPr bwMode="auto">
          <a:xfrm>
            <a:off x="-1" y="2985"/>
            <a:ext cx="12188951" cy="6855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29DDCE-F673-4DF6-9DD4-E7D0C6CFC774}"/>
              </a:ext>
            </a:extLst>
          </p:cNvPr>
          <p:cNvSpPr txBox="1"/>
          <p:nvPr/>
        </p:nvSpPr>
        <p:spPr>
          <a:xfrm>
            <a:off x="303496" y="2274837"/>
            <a:ext cx="3295371" cy="2308324"/>
          </a:xfrm>
          <a:prstGeom prst="rect">
            <a:avLst/>
          </a:prstGeom>
          <a:noFill/>
        </p:spPr>
        <p:txBody>
          <a:bodyPr wrap="square" rtlCol="0">
            <a:spAutoFit/>
          </a:bodyPr>
          <a:lstStyle/>
          <a:p>
            <a:pPr algn="ctr"/>
            <a:r>
              <a:rPr lang="en-US" sz="4800" spc="-150">
                <a:solidFill>
                  <a:schemeClr val="tx1">
                    <a:lumMod val="50000"/>
                    <a:lumOff val="50000"/>
                  </a:schemeClr>
                </a:solidFill>
                <a:latin typeface="Roboto Condensed" panose="02000000000000000000" pitchFamily="2" charset="0"/>
                <a:ea typeface="Roboto Condensed" panose="02000000000000000000" pitchFamily="2" charset="0"/>
              </a:rPr>
              <a:t>Document Review Summary</a:t>
            </a:r>
          </a:p>
        </p:txBody>
      </p:sp>
      <p:sp>
        <p:nvSpPr>
          <p:cNvPr id="5" name="TextBox 4">
            <a:extLst>
              <a:ext uri="{FF2B5EF4-FFF2-40B4-BE49-F238E27FC236}">
                <a16:creationId xmlns:a16="http://schemas.microsoft.com/office/drawing/2014/main" id="{E7C31BF2-9BD1-4C41-BEB3-A1A5C0BB79D0}"/>
              </a:ext>
            </a:extLst>
          </p:cNvPr>
          <p:cNvSpPr txBox="1"/>
          <p:nvPr/>
        </p:nvSpPr>
        <p:spPr>
          <a:xfrm>
            <a:off x="4446788" y="1905506"/>
            <a:ext cx="3295371" cy="3046988"/>
          </a:xfrm>
          <a:prstGeom prst="rect">
            <a:avLst/>
          </a:prstGeom>
          <a:noFill/>
        </p:spPr>
        <p:txBody>
          <a:bodyPr wrap="square" rtlCol="0">
            <a:spAutoFit/>
          </a:bodyPr>
          <a:lstStyle/>
          <a:p>
            <a:pPr algn="ctr"/>
            <a:r>
              <a:rPr lang="en-US" sz="4800" spc="-150">
                <a:solidFill>
                  <a:srgbClr val="00146F"/>
                </a:solidFill>
                <a:latin typeface="Roboto Condensed" panose="02000000000000000000" pitchFamily="2" charset="0"/>
                <a:ea typeface="Roboto Condensed" panose="02000000000000000000" pitchFamily="2" charset="0"/>
              </a:rPr>
              <a:t>Decision-Maker Background Summary</a:t>
            </a:r>
          </a:p>
        </p:txBody>
      </p:sp>
      <p:sp>
        <p:nvSpPr>
          <p:cNvPr id="6" name="TextBox 5">
            <a:extLst>
              <a:ext uri="{FF2B5EF4-FFF2-40B4-BE49-F238E27FC236}">
                <a16:creationId xmlns:a16="http://schemas.microsoft.com/office/drawing/2014/main" id="{5D8BB946-BE71-4A72-8789-E189859B91BA}"/>
              </a:ext>
            </a:extLst>
          </p:cNvPr>
          <p:cNvSpPr txBox="1"/>
          <p:nvPr/>
        </p:nvSpPr>
        <p:spPr>
          <a:xfrm>
            <a:off x="8593133" y="3013501"/>
            <a:ext cx="3295371" cy="830997"/>
          </a:xfrm>
          <a:prstGeom prst="rect">
            <a:avLst/>
          </a:prstGeom>
          <a:noFill/>
        </p:spPr>
        <p:txBody>
          <a:bodyPr wrap="square" rtlCol="0">
            <a:spAutoFit/>
          </a:bodyPr>
          <a:lstStyle/>
          <a:p>
            <a:r>
              <a:rPr lang="en-US" sz="4800" spc="-150">
                <a:solidFill>
                  <a:schemeClr val="tx1">
                    <a:lumMod val="50000"/>
                    <a:lumOff val="50000"/>
                  </a:schemeClr>
                </a:solidFill>
                <a:latin typeface="Roboto Condensed" panose="02000000000000000000" pitchFamily="2" charset="0"/>
                <a:ea typeface="Roboto Condensed" panose="02000000000000000000" pitchFamily="2" charset="0"/>
              </a:rPr>
              <a:t>Signed Policy</a:t>
            </a:r>
          </a:p>
        </p:txBody>
      </p:sp>
      <p:sp>
        <p:nvSpPr>
          <p:cNvPr id="7" name="Title 1">
            <a:extLst>
              <a:ext uri="{FF2B5EF4-FFF2-40B4-BE49-F238E27FC236}">
                <a16:creationId xmlns:a16="http://schemas.microsoft.com/office/drawing/2014/main" id="{F370EB1A-868A-4F8A-A5A8-CCCE5EDC7700}"/>
              </a:ext>
            </a:extLst>
          </p:cNvPr>
          <p:cNvSpPr txBox="1">
            <a:spLocks/>
          </p:cNvSpPr>
          <p:nvPr/>
        </p:nvSpPr>
        <p:spPr>
          <a:xfrm>
            <a:off x="0" y="129143"/>
            <a:ext cx="11996382"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00146F"/>
                </a:solidFill>
                <a:latin typeface="Bebas Neue Regular" panose="00000500000000000000" pitchFamily="2" charset="0"/>
              </a:rPr>
              <a:t>Deliverables:</a:t>
            </a:r>
          </a:p>
        </p:txBody>
      </p:sp>
    </p:spTree>
    <p:extLst>
      <p:ext uri="{BB962C8B-B14F-4D97-AF65-F5344CB8AC3E}">
        <p14:creationId xmlns:p14="http://schemas.microsoft.com/office/powerpoint/2010/main" val="34899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AB7B-BF84-45DD-8007-D012420086BD}"/>
              </a:ext>
            </a:extLst>
          </p:cNvPr>
          <p:cNvSpPr>
            <a:spLocks noGrp="1"/>
          </p:cNvSpPr>
          <p:nvPr>
            <p:ph type="ctrTitle"/>
          </p:nvPr>
        </p:nvSpPr>
        <p:spPr>
          <a:xfrm>
            <a:off x="294283" y="3572595"/>
            <a:ext cx="11603433" cy="1754327"/>
          </a:xfrm>
        </p:spPr>
        <p:txBody>
          <a:bodyPr anchor="ctr">
            <a:normAutofit/>
          </a:bodyPr>
          <a:lstStyle/>
          <a:p>
            <a:r>
              <a:rPr lang="en-US">
                <a:solidFill>
                  <a:schemeClr val="tx1">
                    <a:lumMod val="65000"/>
                    <a:lumOff val="35000"/>
                  </a:schemeClr>
                </a:solidFill>
                <a:latin typeface="Century Gothic" panose="020B0502020202020204" pitchFamily="34" charset="0"/>
              </a:rPr>
              <a:t>Decision Maker Matrix</a:t>
            </a:r>
            <a:br>
              <a:rPr lang="en-US">
                <a:solidFill>
                  <a:schemeClr val="tx1">
                    <a:lumMod val="65000"/>
                    <a:lumOff val="35000"/>
                  </a:schemeClr>
                </a:solidFill>
                <a:latin typeface="Century Gothic" panose="020B0502020202020204" pitchFamily="34" charset="0"/>
              </a:rPr>
            </a:br>
            <a:endParaRPr lang="en-US">
              <a:solidFill>
                <a:schemeClr val="tx1">
                  <a:lumMod val="65000"/>
                  <a:lumOff val="35000"/>
                </a:schemeClr>
              </a:solidFill>
              <a:latin typeface="Century Gothic" panose="020B0502020202020204" pitchFamily="34" charset="0"/>
            </a:endParaRPr>
          </a:p>
        </p:txBody>
      </p:sp>
      <p:sp>
        <p:nvSpPr>
          <p:cNvPr id="6" name="Subtitle 5">
            <a:extLst>
              <a:ext uri="{FF2B5EF4-FFF2-40B4-BE49-F238E27FC236}">
                <a16:creationId xmlns:a16="http://schemas.microsoft.com/office/drawing/2014/main" id="{59127E82-F5F2-4DB3-AEC8-A9F6CBEA1CB3}"/>
              </a:ext>
            </a:extLst>
          </p:cNvPr>
          <p:cNvSpPr>
            <a:spLocks noGrp="1"/>
          </p:cNvSpPr>
          <p:nvPr>
            <p:ph type="subTitle" idx="1"/>
          </p:nvPr>
        </p:nvSpPr>
        <p:spPr>
          <a:xfrm>
            <a:off x="1523999" y="5369018"/>
            <a:ext cx="9144000" cy="1138891"/>
          </a:xfrm>
        </p:spPr>
        <p:txBody>
          <a:bodyPr>
            <a:normAutofit/>
          </a:bodyPr>
          <a:lstStyle/>
          <a:p>
            <a:r>
              <a:rPr lang="en-US" sz="1600"/>
              <a:t>Kathy “Toki” Ko, Organizing and Engagement Manager</a:t>
            </a:r>
          </a:p>
        </p:txBody>
      </p:sp>
      <p:sp>
        <p:nvSpPr>
          <p:cNvPr id="3" name="Rectangle 2">
            <a:extLst>
              <a:ext uri="{FF2B5EF4-FFF2-40B4-BE49-F238E27FC236}">
                <a16:creationId xmlns:a16="http://schemas.microsoft.com/office/drawing/2014/main" id="{894E4D81-E29F-4156-A229-F5A3D6D505EA}"/>
              </a:ext>
            </a:extLst>
          </p:cNvPr>
          <p:cNvSpPr/>
          <p:nvPr/>
        </p:nvSpPr>
        <p:spPr>
          <a:xfrm>
            <a:off x="11159412" y="6400801"/>
            <a:ext cx="158621" cy="24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0218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386D7547-7F2C-4115-BB11-1454933A63A6}"/>
              </a:ext>
            </a:extLst>
          </p:cNvPr>
          <p:cNvSpPr>
            <a:spLocks noGrp="1"/>
          </p:cNvSpPr>
          <p:nvPr>
            <p:ph type="title"/>
          </p:nvPr>
        </p:nvSpPr>
        <p:spPr>
          <a:xfrm>
            <a:off x="497205" y="1436447"/>
            <a:ext cx="3087647" cy="2852737"/>
          </a:xfrm>
        </p:spPr>
        <p:txBody>
          <a:bodyPr/>
          <a:lstStyle/>
          <a:p>
            <a:r>
              <a:rPr lang="en-US"/>
              <a:t>Decision Maker Matrix:</a:t>
            </a:r>
          </a:p>
        </p:txBody>
      </p:sp>
      <p:sp>
        <p:nvSpPr>
          <p:cNvPr id="19" name="Text Placeholder 18">
            <a:extLst>
              <a:ext uri="{FF2B5EF4-FFF2-40B4-BE49-F238E27FC236}">
                <a16:creationId xmlns:a16="http://schemas.microsoft.com/office/drawing/2014/main" id="{C53445AC-B17B-47FD-9ED1-969D763CD650}"/>
              </a:ext>
            </a:extLst>
          </p:cNvPr>
          <p:cNvSpPr>
            <a:spLocks noGrp="1"/>
          </p:cNvSpPr>
          <p:nvPr>
            <p:ph type="body" idx="1"/>
          </p:nvPr>
        </p:nvSpPr>
        <p:spPr>
          <a:xfrm>
            <a:off x="497205" y="4579303"/>
            <a:ext cx="3380655" cy="1341119"/>
          </a:xfrm>
        </p:spPr>
        <p:txBody>
          <a:bodyPr>
            <a:normAutofit/>
          </a:bodyPr>
          <a:lstStyle/>
          <a:p>
            <a:r>
              <a:rPr lang="en-US" sz="3200"/>
              <a:t>Councilmember Lopez</a:t>
            </a:r>
          </a:p>
        </p:txBody>
      </p:sp>
      <p:pic>
        <p:nvPicPr>
          <p:cNvPr id="3" name="Picture 2">
            <a:extLst>
              <a:ext uri="{FF2B5EF4-FFF2-40B4-BE49-F238E27FC236}">
                <a16:creationId xmlns:a16="http://schemas.microsoft.com/office/drawing/2014/main" id="{8CD14EBE-DD7D-4414-9FCF-4DC9734E3975}"/>
              </a:ext>
            </a:extLst>
          </p:cNvPr>
          <p:cNvPicPr>
            <a:picLocks noChangeAspect="1"/>
          </p:cNvPicPr>
          <p:nvPr/>
        </p:nvPicPr>
        <p:blipFill>
          <a:blip r:embed="rId3"/>
          <a:stretch>
            <a:fillRect/>
          </a:stretch>
        </p:blipFill>
        <p:spPr>
          <a:xfrm>
            <a:off x="3773449" y="937578"/>
            <a:ext cx="8093095" cy="5286241"/>
          </a:xfrm>
          <a:prstGeom prst="rect">
            <a:avLst/>
          </a:prstGeom>
        </p:spPr>
      </p:pic>
      <p:sp>
        <p:nvSpPr>
          <p:cNvPr id="2" name="Oval 1">
            <a:extLst>
              <a:ext uri="{FF2B5EF4-FFF2-40B4-BE49-F238E27FC236}">
                <a16:creationId xmlns:a16="http://schemas.microsoft.com/office/drawing/2014/main" id="{E11CAA30-1398-4ECB-BF69-15B69EAC6425}"/>
              </a:ext>
            </a:extLst>
          </p:cNvPr>
          <p:cNvSpPr/>
          <p:nvPr/>
        </p:nvSpPr>
        <p:spPr>
          <a:xfrm>
            <a:off x="4039769" y="911451"/>
            <a:ext cx="1166713" cy="2606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44A972ED-AB05-425E-8A0E-F22CD798379B}"/>
              </a:ext>
            </a:extLst>
          </p:cNvPr>
          <p:cNvSpPr/>
          <p:nvPr/>
        </p:nvSpPr>
        <p:spPr>
          <a:xfrm>
            <a:off x="5367826" y="917194"/>
            <a:ext cx="1166713" cy="2606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E5B47BD9-A178-4274-B884-F8E117254736}"/>
              </a:ext>
            </a:extLst>
          </p:cNvPr>
          <p:cNvSpPr/>
          <p:nvPr/>
        </p:nvSpPr>
        <p:spPr>
          <a:xfrm>
            <a:off x="10083888" y="911451"/>
            <a:ext cx="1414206" cy="2606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79F5B325-4468-431E-A9E0-EC02BD11BE08}"/>
              </a:ext>
            </a:extLst>
          </p:cNvPr>
          <p:cNvSpPr/>
          <p:nvPr/>
        </p:nvSpPr>
        <p:spPr>
          <a:xfrm>
            <a:off x="7450472" y="911451"/>
            <a:ext cx="1343332" cy="2606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5537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CC1A-E8F6-49F8-9C2F-0BEDBA56274D}"/>
              </a:ext>
            </a:extLst>
          </p:cNvPr>
          <p:cNvSpPr>
            <a:spLocks noGrp="1"/>
          </p:cNvSpPr>
          <p:nvPr>
            <p:ph type="title"/>
          </p:nvPr>
        </p:nvSpPr>
        <p:spPr>
          <a:xfrm>
            <a:off x="829241" y="755822"/>
            <a:ext cx="3578577" cy="1163983"/>
          </a:xfrm>
        </p:spPr>
        <p:txBody>
          <a:bodyPr>
            <a:noAutofit/>
          </a:bodyPr>
          <a:lstStyle/>
          <a:p>
            <a:r>
              <a:rPr lang="en-US" sz="5400"/>
              <a:t>Decision Maker</a:t>
            </a:r>
            <a:endParaRPr lang="en-US" sz="2400"/>
          </a:p>
        </p:txBody>
      </p:sp>
      <p:pic>
        <p:nvPicPr>
          <p:cNvPr id="11" name="Picture 10">
            <a:extLst>
              <a:ext uri="{FF2B5EF4-FFF2-40B4-BE49-F238E27FC236}">
                <a16:creationId xmlns:a16="http://schemas.microsoft.com/office/drawing/2014/main" id="{6C6E2FCC-8F7B-4C92-A5F5-C3257FF10BCA}"/>
              </a:ext>
            </a:extLst>
          </p:cNvPr>
          <p:cNvPicPr>
            <a:picLocks noChangeAspect="1"/>
          </p:cNvPicPr>
          <p:nvPr/>
        </p:nvPicPr>
        <p:blipFill rotWithShape="1">
          <a:blip r:embed="rId3"/>
          <a:srcRect b="3524"/>
          <a:stretch/>
        </p:blipFill>
        <p:spPr>
          <a:xfrm>
            <a:off x="7784184" y="293435"/>
            <a:ext cx="3381375" cy="6271130"/>
          </a:xfrm>
          <a:prstGeom prst="rect">
            <a:avLst/>
          </a:prstGeom>
        </p:spPr>
      </p:pic>
      <p:sp>
        <p:nvSpPr>
          <p:cNvPr id="30" name="TextBox 29">
            <a:extLst>
              <a:ext uri="{FF2B5EF4-FFF2-40B4-BE49-F238E27FC236}">
                <a16:creationId xmlns:a16="http://schemas.microsoft.com/office/drawing/2014/main" id="{407BC314-7631-42EE-BEBB-969CACE94AF9}"/>
              </a:ext>
            </a:extLst>
          </p:cNvPr>
          <p:cNvSpPr txBox="1"/>
          <p:nvPr/>
        </p:nvSpPr>
        <p:spPr>
          <a:xfrm>
            <a:off x="729308" y="2213324"/>
            <a:ext cx="411362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Councilmember, Supervisor, or Tribal Leader</a:t>
            </a:r>
          </a:p>
        </p:txBody>
      </p:sp>
      <p:grpSp>
        <p:nvGrpSpPr>
          <p:cNvPr id="4" name="Group 3">
            <a:extLst>
              <a:ext uri="{FF2B5EF4-FFF2-40B4-BE49-F238E27FC236}">
                <a16:creationId xmlns:a16="http://schemas.microsoft.com/office/drawing/2014/main" id="{175C729B-CDA6-4B1D-B46A-650B40F16F7F}"/>
              </a:ext>
            </a:extLst>
          </p:cNvPr>
          <p:cNvGrpSpPr/>
          <p:nvPr/>
        </p:nvGrpSpPr>
        <p:grpSpPr>
          <a:xfrm>
            <a:off x="7252758" y="1131488"/>
            <a:ext cx="3497438" cy="1611939"/>
            <a:chOff x="6403906" y="1016884"/>
            <a:chExt cx="3497438" cy="1611939"/>
          </a:xfrm>
        </p:grpSpPr>
        <p:grpSp>
          <p:nvGrpSpPr>
            <p:cNvPr id="12" name="Group 11">
              <a:extLst>
                <a:ext uri="{FF2B5EF4-FFF2-40B4-BE49-F238E27FC236}">
                  <a16:creationId xmlns:a16="http://schemas.microsoft.com/office/drawing/2014/main" id="{621C4121-6E1C-414E-9486-2862E23C93A4}"/>
                </a:ext>
              </a:extLst>
            </p:cNvPr>
            <p:cNvGrpSpPr/>
            <p:nvPr/>
          </p:nvGrpSpPr>
          <p:grpSpPr>
            <a:xfrm>
              <a:off x="7130204" y="1016884"/>
              <a:ext cx="2771140" cy="1611939"/>
              <a:chOff x="7130204" y="1016884"/>
              <a:chExt cx="2771140" cy="1611939"/>
            </a:xfrm>
          </p:grpSpPr>
          <p:sp>
            <p:nvSpPr>
              <p:cNvPr id="23" name="Text Box 3">
                <a:extLst>
                  <a:ext uri="{FF2B5EF4-FFF2-40B4-BE49-F238E27FC236}">
                    <a16:creationId xmlns:a16="http://schemas.microsoft.com/office/drawing/2014/main" id="{5229E8C2-9138-466B-B17F-9BD2B867BC7F}"/>
                  </a:ext>
                </a:extLst>
              </p:cNvPr>
              <p:cNvSpPr txBox="1"/>
              <p:nvPr/>
            </p:nvSpPr>
            <p:spPr>
              <a:xfrm>
                <a:off x="7130204" y="1016884"/>
                <a:ext cx="2771140" cy="1611939"/>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Councilmember Lopez</a:t>
                </a:r>
                <a:endParaRPr kumimoji="0" lang="en-US" sz="11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District 3</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1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descr="Female Profile">
                <a:extLst>
                  <a:ext uri="{FF2B5EF4-FFF2-40B4-BE49-F238E27FC236}">
                    <a16:creationId xmlns:a16="http://schemas.microsoft.com/office/drawing/2014/main" id="{6F6B4A32-893A-4F28-945A-EE137B8B68AC}"/>
                  </a:ext>
                </a:extLst>
              </p:cNvPr>
              <p:cNvSpPr/>
              <p:nvPr/>
            </p:nvSpPr>
            <p:spPr>
              <a:xfrm>
                <a:off x="8058574" y="1578179"/>
                <a:ext cx="914400" cy="914400"/>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15D59754-44CC-4B5B-9175-635F467BFA76}"/>
                </a:ext>
              </a:extLst>
            </p:cNvPr>
            <p:cNvSpPr/>
            <p:nvPr/>
          </p:nvSpPr>
          <p:spPr>
            <a:xfrm>
              <a:off x="6403906" y="1108909"/>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1</a:t>
              </a:r>
            </a:p>
          </p:txBody>
        </p:sp>
      </p:grpSp>
      <p:grpSp>
        <p:nvGrpSpPr>
          <p:cNvPr id="6" name="Group 5">
            <a:extLst>
              <a:ext uri="{FF2B5EF4-FFF2-40B4-BE49-F238E27FC236}">
                <a16:creationId xmlns:a16="http://schemas.microsoft.com/office/drawing/2014/main" id="{5B5DC1A1-64E0-4795-9BBE-093B86FD7189}"/>
              </a:ext>
            </a:extLst>
          </p:cNvPr>
          <p:cNvGrpSpPr/>
          <p:nvPr/>
        </p:nvGrpSpPr>
        <p:grpSpPr>
          <a:xfrm>
            <a:off x="7253747" y="3815669"/>
            <a:ext cx="2303993" cy="610621"/>
            <a:chOff x="6404895" y="3701065"/>
            <a:chExt cx="2303993" cy="610621"/>
          </a:xfrm>
        </p:grpSpPr>
        <p:sp>
          <p:nvSpPr>
            <p:cNvPr id="21" name="Text Box 10">
              <a:extLst>
                <a:ext uri="{FF2B5EF4-FFF2-40B4-BE49-F238E27FC236}">
                  <a16:creationId xmlns:a16="http://schemas.microsoft.com/office/drawing/2014/main" id="{0558A9BC-682A-4E23-B249-972F6A90F5BE}"/>
                </a:ext>
              </a:extLst>
            </p:cNvPr>
            <p:cNvSpPr txBox="1"/>
            <p:nvPr/>
          </p:nvSpPr>
          <p:spPr>
            <a:xfrm>
              <a:off x="7131548" y="4006251"/>
              <a:ext cx="1577340" cy="305435"/>
            </a:xfrm>
            <a:prstGeom prst="rect">
              <a:avLst/>
            </a:prstGeom>
            <a:solidFill>
              <a:schemeClr val="bg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R="0">
                <a:lnSpc>
                  <a:spcPct val="115000"/>
                </a:lnSpc>
                <a:spcBef>
                  <a:spcPts val="0"/>
                </a:spcBef>
                <a:spcAft>
                  <a:spcPts val="0"/>
                </a:spcAft>
                <a:defRPr sz="1400">
                  <a:effectLst/>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03/2018 – 11/2022</a:t>
              </a:r>
            </a:p>
          </p:txBody>
        </p:sp>
        <p:sp>
          <p:nvSpPr>
            <p:cNvPr id="15" name="Rectangle 14">
              <a:extLst>
                <a:ext uri="{FF2B5EF4-FFF2-40B4-BE49-F238E27FC236}">
                  <a16:creationId xmlns:a16="http://schemas.microsoft.com/office/drawing/2014/main" id="{9CBC93DD-9CC1-429C-935C-1175CC401E0F}"/>
                </a:ext>
              </a:extLst>
            </p:cNvPr>
            <p:cNvSpPr/>
            <p:nvPr/>
          </p:nvSpPr>
          <p:spPr>
            <a:xfrm>
              <a:off x="6404895" y="3701065"/>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3</a:t>
              </a:r>
            </a:p>
          </p:txBody>
        </p:sp>
      </p:grpSp>
      <p:grpSp>
        <p:nvGrpSpPr>
          <p:cNvPr id="7" name="Group 6">
            <a:extLst>
              <a:ext uri="{FF2B5EF4-FFF2-40B4-BE49-F238E27FC236}">
                <a16:creationId xmlns:a16="http://schemas.microsoft.com/office/drawing/2014/main" id="{D6944328-A31F-415D-91DC-6C8CC7B06159}"/>
              </a:ext>
            </a:extLst>
          </p:cNvPr>
          <p:cNvGrpSpPr/>
          <p:nvPr/>
        </p:nvGrpSpPr>
        <p:grpSpPr>
          <a:xfrm>
            <a:off x="7252933" y="4552401"/>
            <a:ext cx="1161807" cy="554983"/>
            <a:chOff x="6404081" y="4437797"/>
            <a:chExt cx="1161807" cy="554983"/>
          </a:xfrm>
        </p:grpSpPr>
        <p:sp>
          <p:nvSpPr>
            <p:cNvPr id="19" name="Text Box 11">
              <a:extLst>
                <a:ext uri="{FF2B5EF4-FFF2-40B4-BE49-F238E27FC236}">
                  <a16:creationId xmlns:a16="http://schemas.microsoft.com/office/drawing/2014/main" id="{F8B980FF-072A-47D4-8241-9E29558A3FEB}"/>
                </a:ext>
              </a:extLst>
            </p:cNvPr>
            <p:cNvSpPr txBox="1"/>
            <p:nvPr/>
          </p:nvSpPr>
          <p:spPr>
            <a:xfrm>
              <a:off x="7131548" y="4687345"/>
              <a:ext cx="434340" cy="305435"/>
            </a:xfrm>
            <a:prstGeom prst="rect">
              <a:avLst/>
            </a:prstGeom>
            <a:solidFill>
              <a:schemeClr val="bg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Yes</a:t>
              </a:r>
              <a:endParaRPr kumimoji="0" lang="en-US" sz="11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D3D93ACB-AAA4-4FAB-BAC6-D7390BD59382}"/>
                </a:ext>
              </a:extLst>
            </p:cNvPr>
            <p:cNvSpPr/>
            <p:nvPr/>
          </p:nvSpPr>
          <p:spPr>
            <a:xfrm>
              <a:off x="6404081" y="4437797"/>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4</a:t>
              </a:r>
            </a:p>
          </p:txBody>
        </p:sp>
      </p:grpSp>
      <p:grpSp>
        <p:nvGrpSpPr>
          <p:cNvPr id="8" name="Group 7">
            <a:extLst>
              <a:ext uri="{FF2B5EF4-FFF2-40B4-BE49-F238E27FC236}">
                <a16:creationId xmlns:a16="http://schemas.microsoft.com/office/drawing/2014/main" id="{8907D2D5-8A18-42EA-961F-3580A17D2FF5}"/>
              </a:ext>
            </a:extLst>
          </p:cNvPr>
          <p:cNvGrpSpPr/>
          <p:nvPr/>
        </p:nvGrpSpPr>
        <p:grpSpPr>
          <a:xfrm>
            <a:off x="7269971" y="5289133"/>
            <a:ext cx="2160134" cy="1360145"/>
            <a:chOff x="6421119" y="5174529"/>
            <a:chExt cx="2160134" cy="1360145"/>
          </a:xfrm>
        </p:grpSpPr>
        <p:sp>
          <p:nvSpPr>
            <p:cNvPr id="18" name="Text Box 12">
              <a:extLst>
                <a:ext uri="{FF2B5EF4-FFF2-40B4-BE49-F238E27FC236}">
                  <a16:creationId xmlns:a16="http://schemas.microsoft.com/office/drawing/2014/main" id="{71754A9C-053F-490A-B870-0B87BE8A7C80}"/>
                </a:ext>
              </a:extLst>
            </p:cNvPr>
            <p:cNvSpPr txBox="1"/>
            <p:nvPr/>
          </p:nvSpPr>
          <p:spPr>
            <a:xfrm>
              <a:off x="7131548" y="5438664"/>
              <a:ext cx="1449705" cy="1096010"/>
            </a:xfrm>
            <a:prstGeom prst="rect">
              <a:avLst/>
            </a:prstGeom>
            <a:solidFill>
              <a:schemeClr val="bg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R="0">
                <a:lnSpc>
                  <a:spcPct val="115000"/>
                </a:lnSpc>
                <a:spcBef>
                  <a:spcPts val="0"/>
                </a:spcBef>
                <a:spcAft>
                  <a:spcPts val="0"/>
                </a:spcAft>
                <a:defRPr sz="1400">
                  <a:effectLst/>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6"/>
                </a:rPr>
                <a:t>Twitter handle</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6"/>
                </a:rPr>
                <a:t>Instagram handle</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6"/>
                </a:rPr>
                <a:t>Facebook link</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6"/>
                </a:rPr>
                <a:t>LinkedIn</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C9E5C43E-2530-4BBE-B4B9-940D8DCE7898}"/>
                </a:ext>
              </a:extLst>
            </p:cNvPr>
            <p:cNvSpPr/>
            <p:nvPr/>
          </p:nvSpPr>
          <p:spPr>
            <a:xfrm>
              <a:off x="6421119" y="5174529"/>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5</a:t>
              </a:r>
            </a:p>
          </p:txBody>
        </p:sp>
      </p:grpSp>
      <p:grpSp>
        <p:nvGrpSpPr>
          <p:cNvPr id="5" name="Group 4">
            <a:extLst>
              <a:ext uri="{FF2B5EF4-FFF2-40B4-BE49-F238E27FC236}">
                <a16:creationId xmlns:a16="http://schemas.microsoft.com/office/drawing/2014/main" id="{6D12C2A1-21D4-45FE-B027-6173ACF0D2B4}"/>
              </a:ext>
            </a:extLst>
          </p:cNvPr>
          <p:cNvGrpSpPr/>
          <p:nvPr/>
        </p:nvGrpSpPr>
        <p:grpSpPr>
          <a:xfrm>
            <a:off x="7252758" y="2827914"/>
            <a:ext cx="3498782" cy="917282"/>
            <a:chOff x="6403906" y="2713310"/>
            <a:chExt cx="3498782" cy="917282"/>
          </a:xfrm>
        </p:grpSpPr>
        <p:sp>
          <p:nvSpPr>
            <p:cNvPr id="22" name="Text Box 5">
              <a:extLst>
                <a:ext uri="{FF2B5EF4-FFF2-40B4-BE49-F238E27FC236}">
                  <a16:creationId xmlns:a16="http://schemas.microsoft.com/office/drawing/2014/main" id="{73B5880C-0938-498A-BF14-01C39893F003}"/>
                </a:ext>
              </a:extLst>
            </p:cNvPr>
            <p:cNvSpPr txBox="1"/>
            <p:nvPr/>
          </p:nvSpPr>
          <p:spPr>
            <a:xfrm>
              <a:off x="7131548" y="3004482"/>
              <a:ext cx="2771140" cy="6261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CouncilmemberLopez@tropical.gov</a:t>
              </a:r>
              <a:endParaRPr kumimoji="0" lang="en-US" sz="11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(210) 123-4567 ext. 21</a:t>
              </a:r>
              <a:endParaRPr kumimoji="0" lang="en-US" sz="11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900"/>
                </a:spcBef>
                <a:spcAft>
                  <a:spcPts val="9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39715E5D-46BB-4907-BD74-B7A1355BE9D2}"/>
                </a:ext>
              </a:extLst>
            </p:cNvPr>
            <p:cNvSpPr/>
            <p:nvPr/>
          </p:nvSpPr>
          <p:spPr>
            <a:xfrm>
              <a:off x="6403906" y="2713310"/>
              <a:ext cx="274320" cy="22388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2</a:t>
              </a:r>
            </a:p>
          </p:txBody>
        </p:sp>
      </p:grpSp>
    </p:spTree>
    <p:extLst>
      <p:ext uri="{BB962C8B-B14F-4D97-AF65-F5344CB8AC3E}">
        <p14:creationId xmlns:p14="http://schemas.microsoft.com/office/powerpoint/2010/main" val="136321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568E-A3C0-4A84-A64D-AD1AE05A67BB}"/>
              </a:ext>
            </a:extLst>
          </p:cNvPr>
          <p:cNvSpPr>
            <a:spLocks noGrp="1"/>
          </p:cNvSpPr>
          <p:nvPr>
            <p:ph type="title"/>
          </p:nvPr>
        </p:nvSpPr>
        <p:spPr>
          <a:xfrm>
            <a:off x="800293" y="863600"/>
            <a:ext cx="4026573" cy="1163983"/>
          </a:xfrm>
        </p:spPr>
        <p:txBody>
          <a:bodyPr>
            <a:noAutofit/>
          </a:bodyPr>
          <a:lstStyle/>
          <a:p>
            <a:r>
              <a:rPr lang="en-US" sz="4400"/>
              <a:t>Policy Position</a:t>
            </a:r>
          </a:p>
        </p:txBody>
      </p:sp>
      <p:pic>
        <p:nvPicPr>
          <p:cNvPr id="12" name="Picture 11">
            <a:extLst>
              <a:ext uri="{FF2B5EF4-FFF2-40B4-BE49-F238E27FC236}">
                <a16:creationId xmlns:a16="http://schemas.microsoft.com/office/drawing/2014/main" id="{B86125E9-5990-4DCB-8819-C0E3B4BBFD8C}"/>
              </a:ext>
            </a:extLst>
          </p:cNvPr>
          <p:cNvPicPr>
            <a:picLocks noChangeAspect="1"/>
          </p:cNvPicPr>
          <p:nvPr/>
        </p:nvPicPr>
        <p:blipFill rotWithShape="1">
          <a:blip r:embed="rId3"/>
          <a:srcRect b="8515"/>
          <a:stretch/>
        </p:blipFill>
        <p:spPr>
          <a:xfrm>
            <a:off x="8444970" y="446593"/>
            <a:ext cx="2769964" cy="5964814"/>
          </a:xfrm>
          <a:prstGeom prst="rect">
            <a:avLst/>
          </a:prstGeom>
        </p:spPr>
      </p:pic>
      <p:grpSp>
        <p:nvGrpSpPr>
          <p:cNvPr id="7" name="Group 6">
            <a:extLst>
              <a:ext uri="{FF2B5EF4-FFF2-40B4-BE49-F238E27FC236}">
                <a16:creationId xmlns:a16="http://schemas.microsoft.com/office/drawing/2014/main" id="{631005D9-B9D9-4DAF-94E4-DF5A052DCA69}"/>
              </a:ext>
            </a:extLst>
          </p:cNvPr>
          <p:cNvGrpSpPr/>
          <p:nvPr/>
        </p:nvGrpSpPr>
        <p:grpSpPr>
          <a:xfrm>
            <a:off x="4994939" y="1811056"/>
            <a:ext cx="2743200" cy="2743200"/>
            <a:chOff x="527887" y="2246043"/>
            <a:chExt cx="4175835" cy="3896515"/>
          </a:xfrm>
        </p:grpSpPr>
        <p:pic>
          <p:nvPicPr>
            <p:cNvPr id="5" name="Picture 4" descr="Shape, circle&#10;&#10;Description automatically generated">
              <a:extLst>
                <a:ext uri="{FF2B5EF4-FFF2-40B4-BE49-F238E27FC236}">
                  <a16:creationId xmlns:a16="http://schemas.microsoft.com/office/drawing/2014/main" id="{8860EDEF-040F-4B70-A310-EA4D7860B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87" y="2246043"/>
              <a:ext cx="4175835" cy="3896515"/>
            </a:xfrm>
            <a:prstGeom prst="rect">
              <a:avLst/>
            </a:prstGeom>
            <a:ln>
              <a:noFill/>
            </a:ln>
          </p:spPr>
        </p:pic>
        <p:sp>
          <p:nvSpPr>
            <p:cNvPr id="10" name="TextBox 9">
              <a:extLst>
                <a:ext uri="{FF2B5EF4-FFF2-40B4-BE49-F238E27FC236}">
                  <a16:creationId xmlns:a16="http://schemas.microsoft.com/office/drawing/2014/main" id="{83E9C76E-3DD7-4887-A43A-65CC00FB97F6}"/>
                </a:ext>
              </a:extLst>
            </p:cNvPr>
            <p:cNvSpPr txBox="1"/>
            <p:nvPr/>
          </p:nvSpPr>
          <p:spPr>
            <a:xfrm>
              <a:off x="848282" y="3323292"/>
              <a:ext cx="3535044" cy="871008"/>
            </a:xfrm>
            <a:prstGeom prst="rect">
              <a:avLst/>
            </a:prstGeom>
            <a:noFill/>
            <a:ln>
              <a:no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1"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How do you determine the  decision maker’s policy position on your tobacco issue? </a:t>
              </a:r>
              <a:endParaRPr kumimoji="0" lang="en-US" sz="1600" b="0" i="1"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25125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CAE9-7D76-4880-AA9A-98A6398100AB}"/>
              </a:ext>
            </a:extLst>
          </p:cNvPr>
          <p:cNvSpPr>
            <a:spLocks noGrp="1"/>
          </p:cNvSpPr>
          <p:nvPr>
            <p:ph type="title"/>
          </p:nvPr>
        </p:nvSpPr>
        <p:spPr>
          <a:xfrm>
            <a:off x="886456" y="670560"/>
            <a:ext cx="3579811" cy="1163983"/>
          </a:xfrm>
        </p:spPr>
        <p:txBody>
          <a:bodyPr>
            <a:noAutofit/>
          </a:bodyPr>
          <a:lstStyle/>
          <a:p>
            <a:r>
              <a:rPr lang="en-US" sz="4300"/>
              <a:t>Research &amp; Notes </a:t>
            </a:r>
            <a:br>
              <a:rPr lang="en-US" sz="4400"/>
            </a:br>
            <a:r>
              <a:rPr lang="en-US" sz="2000"/>
              <a:t>Past Voting Record</a:t>
            </a:r>
          </a:p>
        </p:txBody>
      </p:sp>
      <p:sp>
        <p:nvSpPr>
          <p:cNvPr id="4" name="Text Placeholder 3">
            <a:extLst>
              <a:ext uri="{FF2B5EF4-FFF2-40B4-BE49-F238E27FC236}">
                <a16:creationId xmlns:a16="http://schemas.microsoft.com/office/drawing/2014/main" id="{9A32D347-656F-4E84-AE1D-14E8BA951C66}"/>
              </a:ext>
            </a:extLst>
          </p:cNvPr>
          <p:cNvSpPr>
            <a:spLocks noGrp="1"/>
          </p:cNvSpPr>
          <p:nvPr>
            <p:ph type="body" sz="half" idx="2"/>
          </p:nvPr>
        </p:nvSpPr>
        <p:spPr>
          <a:xfrm>
            <a:off x="886457" y="2331155"/>
            <a:ext cx="3579811" cy="3160712"/>
          </a:xfrm>
        </p:spPr>
        <p:txBody>
          <a:bodyPr/>
          <a:lstStyle/>
          <a:p>
            <a:pPr marL="285750" lvl="1" indent="-285750">
              <a:buBlip>
                <a:blip r:embed="rId3"/>
              </a:buBlip>
            </a:pPr>
            <a:r>
              <a:rPr lang="en-US" sz="1800">
                <a:solidFill>
                  <a:schemeClr val="tx1"/>
                </a:solidFill>
              </a:rPr>
              <a:t>Past Voting Record</a:t>
            </a:r>
          </a:p>
          <a:p>
            <a:pPr marL="285750" lvl="1" indent="-285750">
              <a:buBlip>
                <a:blip r:embed="rId3"/>
              </a:buBlip>
            </a:pPr>
            <a:r>
              <a:rPr lang="en-US" sz="1800">
                <a:solidFill>
                  <a:schemeClr val="tx1"/>
                </a:solidFill>
              </a:rPr>
              <a:t>Biographical Information &amp; Other</a:t>
            </a:r>
          </a:p>
          <a:p>
            <a:pPr marL="285750" lvl="1" indent="-285750">
              <a:buBlip>
                <a:blip r:embed="rId3"/>
              </a:buBlip>
            </a:pPr>
            <a:r>
              <a:rPr lang="en-US" sz="1800">
                <a:solidFill>
                  <a:schemeClr val="tx1"/>
                </a:solidFill>
              </a:rPr>
              <a:t>Utilize your Policy Record Review</a:t>
            </a:r>
          </a:p>
          <a:p>
            <a:pPr marL="285750" lvl="1" indent="-285750">
              <a:buBlip>
                <a:blip r:embed="rId3"/>
              </a:buBlip>
            </a:pPr>
            <a:r>
              <a:rPr lang="en-US" sz="1800">
                <a:solidFill>
                  <a:schemeClr val="tx1"/>
                </a:solidFill>
              </a:rPr>
              <a:t>Note tobacco policy issues &amp; other relevant health related policies</a:t>
            </a:r>
          </a:p>
          <a:p>
            <a:pPr marL="457200" lvl="1" indent="0">
              <a:buNone/>
            </a:pPr>
            <a:r>
              <a:rPr lang="en-US"/>
              <a:t>		 </a:t>
            </a:r>
          </a:p>
          <a:p>
            <a:endParaRPr lang="en-US"/>
          </a:p>
        </p:txBody>
      </p:sp>
      <p:pic>
        <p:nvPicPr>
          <p:cNvPr id="9" name="Picture 8">
            <a:extLst>
              <a:ext uri="{FF2B5EF4-FFF2-40B4-BE49-F238E27FC236}">
                <a16:creationId xmlns:a16="http://schemas.microsoft.com/office/drawing/2014/main" id="{B43C5C45-CC61-4E11-91E3-A119DD78F4F9}"/>
              </a:ext>
            </a:extLst>
          </p:cNvPr>
          <p:cNvPicPr>
            <a:picLocks noChangeAspect="1"/>
          </p:cNvPicPr>
          <p:nvPr/>
        </p:nvPicPr>
        <p:blipFill>
          <a:blip r:embed="rId4"/>
          <a:stretch>
            <a:fillRect/>
          </a:stretch>
        </p:blipFill>
        <p:spPr>
          <a:xfrm>
            <a:off x="5998157" y="110066"/>
            <a:ext cx="5307385" cy="6637867"/>
          </a:xfrm>
          <a:prstGeom prst="rect">
            <a:avLst/>
          </a:prstGeom>
        </p:spPr>
      </p:pic>
      <p:grpSp>
        <p:nvGrpSpPr>
          <p:cNvPr id="3" name="Group 2">
            <a:extLst>
              <a:ext uri="{FF2B5EF4-FFF2-40B4-BE49-F238E27FC236}">
                <a16:creationId xmlns:a16="http://schemas.microsoft.com/office/drawing/2014/main" id="{9AA6EAAF-6C45-4C70-958A-D7A283718F4F}"/>
              </a:ext>
            </a:extLst>
          </p:cNvPr>
          <p:cNvGrpSpPr/>
          <p:nvPr/>
        </p:nvGrpSpPr>
        <p:grpSpPr>
          <a:xfrm>
            <a:off x="5600939" y="670560"/>
            <a:ext cx="5704602" cy="1391886"/>
            <a:chOff x="5600939" y="670560"/>
            <a:chExt cx="5704602" cy="1391886"/>
          </a:xfrm>
        </p:grpSpPr>
        <p:sp>
          <p:nvSpPr>
            <p:cNvPr id="10" name="TextBox 9">
              <a:extLst>
                <a:ext uri="{FF2B5EF4-FFF2-40B4-BE49-F238E27FC236}">
                  <a16:creationId xmlns:a16="http://schemas.microsoft.com/office/drawing/2014/main" id="{1254C6C0-5D1D-4C12-94D0-981FCBFF1C7D}"/>
                </a:ext>
              </a:extLst>
            </p:cNvPr>
            <p:cNvSpPr txBox="1"/>
            <p:nvPr/>
          </p:nvSpPr>
          <p:spPr>
            <a:xfrm>
              <a:off x="5998157" y="935984"/>
              <a:ext cx="5307384" cy="1126462"/>
            </a:xfrm>
            <a:prstGeom prst="rect">
              <a:avLst/>
            </a:prstGeom>
            <a:noFill/>
            <a:ln>
              <a:noFill/>
            </a:ln>
          </p:spPr>
          <p:txBody>
            <a:bodyPr wrap="square" rtlCol="0">
              <a:spAutoFit/>
            </a:bodyPr>
            <a:lstStyle/>
            <a:p>
              <a:pPr marL="173038" marR="0" lvl="0" indent="-17303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City Ord No 2016-18 Tobacco TRL</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3038" marR="0" lvl="0" indent="-17303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City Ord No 2008-15 Prohibiting smoking in City parks</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3038" marR="0" lvl="0" indent="-17303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City Ord No 2010-08 Taxing sugary drinks</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3038" marR="0" lvl="0" indent="-17303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Oppose</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City Ord No 2013-18 Permitting cannabis businesses </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751CA527-45B4-416C-B1E8-D48BEE55331C}"/>
                </a:ext>
              </a:extLst>
            </p:cNvPr>
            <p:cNvSpPr/>
            <p:nvPr/>
          </p:nvSpPr>
          <p:spPr>
            <a:xfrm>
              <a:off x="5600939" y="670560"/>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1</a:t>
              </a:r>
            </a:p>
          </p:txBody>
        </p:sp>
      </p:grpSp>
    </p:spTree>
    <p:extLst>
      <p:ext uri="{BB962C8B-B14F-4D97-AF65-F5344CB8AC3E}">
        <p14:creationId xmlns:p14="http://schemas.microsoft.com/office/powerpoint/2010/main" val="39342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1A0-D73D-4BE0-92B8-C7C7A963E5B8}"/>
              </a:ext>
            </a:extLst>
          </p:cNvPr>
          <p:cNvSpPr>
            <a:spLocks noGrp="1"/>
          </p:cNvSpPr>
          <p:nvPr>
            <p:ph type="title"/>
          </p:nvPr>
        </p:nvSpPr>
        <p:spPr>
          <a:xfrm>
            <a:off x="807346" y="699605"/>
            <a:ext cx="4480763" cy="1163983"/>
          </a:xfrm>
        </p:spPr>
        <p:txBody>
          <a:bodyPr vert="horz" lIns="91440" tIns="45720" rIns="91440" bIns="45720" rtlCol="0" anchor="ctr">
            <a:noAutofit/>
          </a:bodyPr>
          <a:lstStyle/>
          <a:p>
            <a:r>
              <a:rPr lang="en-US" sz="4300"/>
              <a:t>Research &amp; Notes </a:t>
            </a:r>
            <a:br>
              <a:rPr lang="en-US" sz="4300"/>
            </a:br>
            <a:r>
              <a:rPr lang="en-US" sz="2000">
                <a:solidFill>
                  <a:schemeClr val="tx1">
                    <a:lumMod val="75000"/>
                    <a:lumOff val="25000"/>
                  </a:schemeClr>
                </a:solidFill>
              </a:rPr>
              <a:t>Biographical Information</a:t>
            </a:r>
            <a:endParaRPr lang="en-US" sz="2000" kern="1200">
              <a:solidFill>
                <a:schemeClr val="tx1">
                  <a:lumMod val="75000"/>
                  <a:lumOff val="25000"/>
                </a:schemeClr>
              </a:solidFill>
              <a:latin typeface="+mj-lt"/>
              <a:ea typeface="+mj-ea"/>
              <a:cs typeface="+mj-cs"/>
            </a:endParaRPr>
          </a:p>
        </p:txBody>
      </p:sp>
      <p:grpSp>
        <p:nvGrpSpPr>
          <p:cNvPr id="4" name="Group 3">
            <a:extLst>
              <a:ext uri="{FF2B5EF4-FFF2-40B4-BE49-F238E27FC236}">
                <a16:creationId xmlns:a16="http://schemas.microsoft.com/office/drawing/2014/main" id="{BA0DB75E-7DD4-49A6-B34B-F55A76CCA1F0}"/>
              </a:ext>
            </a:extLst>
          </p:cNvPr>
          <p:cNvGrpSpPr/>
          <p:nvPr/>
        </p:nvGrpSpPr>
        <p:grpSpPr>
          <a:xfrm>
            <a:off x="6191278" y="110066"/>
            <a:ext cx="5307385" cy="6637867"/>
            <a:chOff x="6191278" y="110066"/>
            <a:chExt cx="5307385" cy="6637867"/>
          </a:xfrm>
        </p:grpSpPr>
        <p:pic>
          <p:nvPicPr>
            <p:cNvPr id="23" name="Picture 22">
              <a:extLst>
                <a:ext uri="{FF2B5EF4-FFF2-40B4-BE49-F238E27FC236}">
                  <a16:creationId xmlns:a16="http://schemas.microsoft.com/office/drawing/2014/main" id="{FF3DA3AE-7EDB-4807-BB0F-754057BCAB9C}"/>
                </a:ext>
              </a:extLst>
            </p:cNvPr>
            <p:cNvPicPr>
              <a:picLocks noChangeAspect="1"/>
            </p:cNvPicPr>
            <p:nvPr/>
          </p:nvPicPr>
          <p:blipFill>
            <a:blip r:embed="rId3"/>
            <a:stretch>
              <a:fillRect/>
            </a:stretch>
          </p:blipFill>
          <p:spPr>
            <a:xfrm>
              <a:off x="6191278" y="110066"/>
              <a:ext cx="5307385" cy="6637867"/>
            </a:xfrm>
            <a:prstGeom prst="rect">
              <a:avLst/>
            </a:prstGeom>
          </p:spPr>
        </p:pic>
        <p:sp>
          <p:nvSpPr>
            <p:cNvPr id="25" name="TextBox 24">
              <a:extLst>
                <a:ext uri="{FF2B5EF4-FFF2-40B4-BE49-F238E27FC236}">
                  <a16:creationId xmlns:a16="http://schemas.microsoft.com/office/drawing/2014/main" id="{51E02B28-5C95-43E4-9392-3A34B6EE75F5}"/>
                </a:ext>
              </a:extLst>
            </p:cNvPr>
            <p:cNvSpPr txBox="1"/>
            <p:nvPr/>
          </p:nvSpPr>
          <p:spPr>
            <a:xfrm>
              <a:off x="6191278" y="935984"/>
              <a:ext cx="184731"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 Placeholder 3">
            <a:extLst>
              <a:ext uri="{FF2B5EF4-FFF2-40B4-BE49-F238E27FC236}">
                <a16:creationId xmlns:a16="http://schemas.microsoft.com/office/drawing/2014/main" id="{B7BE0B6F-094E-41F9-B4D7-422D6346E678}"/>
              </a:ext>
            </a:extLst>
          </p:cNvPr>
          <p:cNvSpPr>
            <a:spLocks noGrp="1"/>
          </p:cNvSpPr>
          <p:nvPr>
            <p:ph type="body" sz="half" idx="2"/>
          </p:nvPr>
        </p:nvSpPr>
        <p:spPr>
          <a:xfrm>
            <a:off x="805132" y="2768148"/>
            <a:ext cx="3579811" cy="2430017"/>
          </a:xfrm>
        </p:spPr>
        <p:txBody>
          <a:bodyPr/>
          <a:lstStyle/>
          <a:p>
            <a:pPr marL="285750" lvl="1" indent="-285750">
              <a:buBlip>
                <a:blip r:embed="rId4"/>
              </a:buBlip>
            </a:pPr>
            <a:r>
              <a:rPr lang="en-US" sz="1800">
                <a:solidFill>
                  <a:schemeClr val="tx1"/>
                </a:solidFill>
              </a:rPr>
              <a:t>Family</a:t>
            </a:r>
          </a:p>
          <a:p>
            <a:pPr marL="285750" lvl="1" indent="-285750">
              <a:buBlip>
                <a:blip r:embed="rId4"/>
              </a:buBlip>
            </a:pPr>
            <a:r>
              <a:rPr lang="en-US" sz="1800">
                <a:solidFill>
                  <a:schemeClr val="tx1"/>
                </a:solidFill>
              </a:rPr>
              <a:t>Occupation</a:t>
            </a:r>
          </a:p>
          <a:p>
            <a:pPr marL="285750" lvl="1" indent="-285750">
              <a:buBlip>
                <a:blip r:embed="rId4"/>
              </a:buBlip>
            </a:pPr>
            <a:r>
              <a:rPr lang="en-US" sz="1800">
                <a:solidFill>
                  <a:schemeClr val="tx1"/>
                </a:solidFill>
              </a:rPr>
              <a:t>Interests</a:t>
            </a:r>
          </a:p>
          <a:p>
            <a:pPr marL="285750" lvl="1" indent="-285750">
              <a:buBlip>
                <a:blip r:embed="rId4"/>
              </a:buBlip>
            </a:pPr>
            <a:r>
              <a:rPr lang="en-US" sz="1800">
                <a:solidFill>
                  <a:schemeClr val="tx1"/>
                </a:solidFill>
              </a:rPr>
              <a:t>Education</a:t>
            </a:r>
          </a:p>
          <a:p>
            <a:pPr marL="285750" lvl="1" indent="-285750">
              <a:buBlip>
                <a:blip r:embed="rId4"/>
              </a:buBlip>
            </a:pPr>
            <a:r>
              <a:rPr lang="en-US" sz="1800">
                <a:solidFill>
                  <a:schemeClr val="tx1"/>
                </a:solidFill>
              </a:rPr>
              <a:t>Campaign Platform</a:t>
            </a:r>
          </a:p>
          <a:p>
            <a:pPr marL="285750" lvl="1" indent="-285750">
              <a:buBlip>
                <a:blip r:embed="rId4"/>
              </a:buBlip>
            </a:pPr>
            <a:r>
              <a:rPr lang="en-US" sz="1800">
                <a:solidFill>
                  <a:schemeClr val="tx1"/>
                </a:solidFill>
              </a:rPr>
              <a:t>Other	</a:t>
            </a:r>
            <a:r>
              <a:rPr lang="en-US"/>
              <a:t>	 </a:t>
            </a:r>
          </a:p>
          <a:p>
            <a:endParaRPr lang="en-US"/>
          </a:p>
        </p:txBody>
      </p:sp>
      <p:sp>
        <p:nvSpPr>
          <p:cNvPr id="13" name="TextBox 12">
            <a:extLst>
              <a:ext uri="{FF2B5EF4-FFF2-40B4-BE49-F238E27FC236}">
                <a16:creationId xmlns:a16="http://schemas.microsoft.com/office/drawing/2014/main" id="{0BF46543-EADD-4BAA-BD5D-47698388D9CC}"/>
              </a:ext>
            </a:extLst>
          </p:cNvPr>
          <p:cNvSpPr txBox="1"/>
          <p:nvPr/>
        </p:nvSpPr>
        <p:spPr>
          <a:xfrm>
            <a:off x="6191277" y="870301"/>
            <a:ext cx="5307384" cy="1126462"/>
          </a:xfrm>
          <a:prstGeom prst="rect">
            <a:avLst/>
          </a:prstGeom>
          <a:noFill/>
          <a:ln>
            <a:noFill/>
          </a:ln>
        </p:spPr>
        <p:txBody>
          <a:bodyPr wrap="square" rtlCol="0">
            <a:spAutoFit/>
          </a:bodyPr>
          <a:lstStyle/>
          <a:p>
            <a:pPr marL="173038" marR="0" lvl="0" indent="-17303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Calibri" panose="020F0502020204030204" pitchFamily="34" charset="0"/>
              </a:rPr>
              <a:t>Support</a:t>
            </a:r>
            <a:r>
              <a:rPr kumimoji="0" lang="en-US" sz="1200" b="0"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Calibri" panose="020F0502020204030204" pitchFamily="34" charset="0"/>
              </a:rPr>
              <a:t>: City Ord No 2016-18 Tobacco TRL</a:t>
            </a:r>
            <a:endParaRPr kumimoji="0" lang="en-US" sz="1200" b="0"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3038" marR="0" lvl="0" indent="-17303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Calibri" panose="020F0502020204030204" pitchFamily="34" charset="0"/>
              </a:rPr>
              <a:t>Support</a:t>
            </a:r>
            <a:r>
              <a:rPr kumimoji="0" lang="en-US" sz="1200" b="0"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Calibri" panose="020F0502020204030204" pitchFamily="34" charset="0"/>
              </a:rPr>
              <a:t>: City Ord No 2008-15 prohibiting smoking in City parks</a:t>
            </a:r>
            <a:endParaRPr kumimoji="0" lang="en-US" sz="1200" b="0"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3038" marR="0" lvl="0" indent="-17303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Calibri" panose="020F0502020204030204" pitchFamily="34" charset="0"/>
              </a:rPr>
              <a:t>Support</a:t>
            </a:r>
            <a:r>
              <a:rPr kumimoji="0" lang="en-US" sz="1200" b="0"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Calibri" panose="020F0502020204030204" pitchFamily="34" charset="0"/>
              </a:rPr>
              <a:t>: City Ord No 2010-08 taxing sugary sweetened beverages</a:t>
            </a:r>
            <a:endParaRPr kumimoji="0" lang="en-US" sz="1200" b="0"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3038" marR="0" lvl="0" indent="-17303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Calibri" panose="020F0502020204030204" pitchFamily="34" charset="0"/>
              </a:rPr>
              <a:t>Oppose</a:t>
            </a:r>
            <a:r>
              <a:rPr kumimoji="0" lang="en-US" sz="1200" b="0"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Calibri" panose="020F0502020204030204" pitchFamily="34" charset="0"/>
              </a:rPr>
              <a:t>: City Ord No 013-18 permitting marijuana businesses </a:t>
            </a:r>
            <a:endParaRPr kumimoji="0" lang="en-US" sz="1200" b="0" i="0" u="none" strike="noStrike" kern="1200" cap="none" spc="0" normalizeH="0" baseline="0" noProof="0">
              <a:ln>
                <a:noFill/>
              </a:ln>
              <a:solidFill>
                <a:prstClr val="black">
                  <a:lumMod val="65000"/>
                  <a:lumOff val="35000"/>
                  <a:alpha val="52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alpha val="15000"/>
                </a:prstClr>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BD22AD69-E87F-456B-ABC0-F560C32A43DB}"/>
              </a:ext>
            </a:extLst>
          </p:cNvPr>
          <p:cNvSpPr/>
          <p:nvPr/>
        </p:nvSpPr>
        <p:spPr>
          <a:xfrm>
            <a:off x="5726403" y="699605"/>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1</a:t>
            </a:r>
          </a:p>
        </p:txBody>
      </p:sp>
      <p:grpSp>
        <p:nvGrpSpPr>
          <p:cNvPr id="6" name="Group 5">
            <a:extLst>
              <a:ext uri="{FF2B5EF4-FFF2-40B4-BE49-F238E27FC236}">
                <a16:creationId xmlns:a16="http://schemas.microsoft.com/office/drawing/2014/main" id="{0184E3BD-ECE6-4DCF-8CCE-F83B10671935}"/>
              </a:ext>
            </a:extLst>
          </p:cNvPr>
          <p:cNvGrpSpPr/>
          <p:nvPr/>
        </p:nvGrpSpPr>
        <p:grpSpPr>
          <a:xfrm>
            <a:off x="5726403" y="1863588"/>
            <a:ext cx="5772260" cy="904560"/>
            <a:chOff x="5726403" y="1863588"/>
            <a:chExt cx="5772260" cy="904560"/>
          </a:xfrm>
        </p:grpSpPr>
        <p:sp>
          <p:nvSpPr>
            <p:cNvPr id="10" name="TextBox 9">
              <a:extLst>
                <a:ext uri="{FF2B5EF4-FFF2-40B4-BE49-F238E27FC236}">
                  <a16:creationId xmlns:a16="http://schemas.microsoft.com/office/drawing/2014/main" id="{E0C3EF6A-B30E-4AE4-89B4-0E8C619263B6}"/>
                </a:ext>
              </a:extLst>
            </p:cNvPr>
            <p:cNvSpPr txBox="1"/>
            <p:nvPr/>
          </p:nvSpPr>
          <p:spPr>
            <a:xfrm>
              <a:off x="6191279" y="2051157"/>
              <a:ext cx="5307384" cy="716991"/>
            </a:xfrm>
            <a:prstGeom prst="rect">
              <a:avLst/>
            </a:prstGeom>
            <a:noFill/>
            <a:ln>
              <a:noFill/>
            </a:ln>
          </p:spPr>
          <p:txBody>
            <a:bodyPr wrap="square" rtlCol="0">
              <a:spAutoFit/>
            </a:bodyPr>
            <a:lstStyle/>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Spouse/Partner: Name, Graduated of local University, Professor of Public Policy </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Three children who attend local elementary and middle school </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Both parents are involved with their local elementary PTA </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4A86FED5-478B-4CC9-8B45-7E93238296DD}"/>
                </a:ext>
              </a:extLst>
            </p:cNvPr>
            <p:cNvSpPr/>
            <p:nvPr/>
          </p:nvSpPr>
          <p:spPr>
            <a:xfrm>
              <a:off x="5726403" y="1863588"/>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2</a:t>
              </a:r>
            </a:p>
          </p:txBody>
        </p:sp>
      </p:grpSp>
      <p:grpSp>
        <p:nvGrpSpPr>
          <p:cNvPr id="7" name="Group 6">
            <a:extLst>
              <a:ext uri="{FF2B5EF4-FFF2-40B4-BE49-F238E27FC236}">
                <a16:creationId xmlns:a16="http://schemas.microsoft.com/office/drawing/2014/main" id="{A955C267-0A0C-4BB3-A70F-166D90F7A801}"/>
              </a:ext>
            </a:extLst>
          </p:cNvPr>
          <p:cNvGrpSpPr/>
          <p:nvPr/>
        </p:nvGrpSpPr>
        <p:grpSpPr>
          <a:xfrm>
            <a:off x="5726403" y="2787542"/>
            <a:ext cx="5772258" cy="739610"/>
            <a:chOff x="5726403" y="2787542"/>
            <a:chExt cx="5772258" cy="739610"/>
          </a:xfrm>
        </p:grpSpPr>
        <p:sp>
          <p:nvSpPr>
            <p:cNvPr id="26" name="TextBox 25">
              <a:extLst>
                <a:ext uri="{FF2B5EF4-FFF2-40B4-BE49-F238E27FC236}">
                  <a16:creationId xmlns:a16="http://schemas.microsoft.com/office/drawing/2014/main" id="{9376438E-1E3C-47BD-88CF-5CBAFCFB03B0}"/>
                </a:ext>
              </a:extLst>
            </p:cNvPr>
            <p:cNvSpPr txBox="1"/>
            <p:nvPr/>
          </p:nvSpPr>
          <p:spPr>
            <a:xfrm>
              <a:off x="6191277" y="3022527"/>
              <a:ext cx="5307384" cy="504625"/>
            </a:xfrm>
            <a:prstGeom prst="rect">
              <a:avLst/>
            </a:prstGeom>
            <a:noFill/>
            <a:ln>
              <a:noFill/>
            </a:ln>
          </p:spPr>
          <p:txBody>
            <a:bodyPr wrap="square" rtlCol="0">
              <a:spAutoFit/>
            </a:bodyPr>
            <a:lstStyle>
              <a:defPPr>
                <a:defRPr lang="en-US"/>
              </a:defPPr>
              <a:lvl1pPr marL="169863" marR="0" lvl="0" indent="-169863">
                <a:lnSpc>
                  <a:spcPct val="115000"/>
                </a:lnSpc>
                <a:spcBef>
                  <a:spcPts val="0"/>
                </a:spcBef>
                <a:spcAft>
                  <a:spcPts val="0"/>
                </a:spcAft>
                <a:buFont typeface="Symbol" panose="05050102010706020507" pitchFamily="18" charset="2"/>
                <a:buChar char=""/>
                <a:defRPr sz="1200">
                  <a:effectLst/>
                  <a:latin typeface="Calibri" panose="020F0502020204030204" pitchFamily="34" charset="0"/>
                  <a:ea typeface="Calibri" panose="020F0502020204030204" pitchFamily="34" charset="0"/>
                  <a:cs typeface="Calibri" panose="020F0502020204030204" pitchFamily="34" charset="0"/>
                </a:defRPr>
              </a:lvl1pPr>
            </a:lstStyle>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CA State Legislature - worked for former Assemblymember B (AD-##)</a:t>
              </a:r>
            </a:p>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Community Services Commissioner, Appointed position (2004–2006)</a:t>
              </a:r>
            </a:p>
          </p:txBody>
        </p:sp>
        <p:sp>
          <p:nvSpPr>
            <p:cNvPr id="16" name="Rectangle 15">
              <a:extLst>
                <a:ext uri="{FF2B5EF4-FFF2-40B4-BE49-F238E27FC236}">
                  <a16:creationId xmlns:a16="http://schemas.microsoft.com/office/drawing/2014/main" id="{0908BA2F-48CB-4824-BAAC-32A48E192B20}"/>
                </a:ext>
              </a:extLst>
            </p:cNvPr>
            <p:cNvSpPr/>
            <p:nvPr/>
          </p:nvSpPr>
          <p:spPr>
            <a:xfrm>
              <a:off x="5726403" y="2787542"/>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3</a:t>
              </a:r>
            </a:p>
          </p:txBody>
        </p:sp>
      </p:grpSp>
      <p:grpSp>
        <p:nvGrpSpPr>
          <p:cNvPr id="8" name="Group 7">
            <a:extLst>
              <a:ext uri="{FF2B5EF4-FFF2-40B4-BE49-F238E27FC236}">
                <a16:creationId xmlns:a16="http://schemas.microsoft.com/office/drawing/2014/main" id="{4994351F-C4FF-4A81-B350-EBBE94AA9C6D}"/>
              </a:ext>
            </a:extLst>
          </p:cNvPr>
          <p:cNvGrpSpPr/>
          <p:nvPr/>
        </p:nvGrpSpPr>
        <p:grpSpPr>
          <a:xfrm>
            <a:off x="5726403" y="3597196"/>
            <a:ext cx="5802419" cy="952827"/>
            <a:chOff x="5726403" y="3597196"/>
            <a:chExt cx="5802419" cy="952827"/>
          </a:xfrm>
        </p:grpSpPr>
        <p:sp>
          <p:nvSpPr>
            <p:cNvPr id="27" name="TextBox 26">
              <a:extLst>
                <a:ext uri="{FF2B5EF4-FFF2-40B4-BE49-F238E27FC236}">
                  <a16:creationId xmlns:a16="http://schemas.microsoft.com/office/drawing/2014/main" id="{A3FE245D-9705-4938-844E-B81B714E8F36}"/>
                </a:ext>
              </a:extLst>
            </p:cNvPr>
            <p:cNvSpPr txBox="1"/>
            <p:nvPr/>
          </p:nvSpPr>
          <p:spPr>
            <a:xfrm>
              <a:off x="6221438" y="3833032"/>
              <a:ext cx="5307384" cy="716991"/>
            </a:xfrm>
            <a:prstGeom prst="rect">
              <a:avLst/>
            </a:prstGeom>
            <a:noFill/>
            <a:ln>
              <a:noFill/>
            </a:ln>
          </p:spPr>
          <p:txBody>
            <a:bodyPr wrap="square" rtlCol="0">
              <a:spAutoFit/>
            </a:bodyPr>
            <a:lstStyle/>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Regularly attends local non-denomination church</a:t>
              </a:r>
            </a:p>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Volunteers for non-profits such as the American Heart Association</a:t>
              </a:r>
            </a:p>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Avid cyclist </a:t>
              </a:r>
            </a:p>
          </p:txBody>
        </p:sp>
        <p:sp>
          <p:nvSpPr>
            <p:cNvPr id="17" name="Rectangle 16">
              <a:extLst>
                <a:ext uri="{FF2B5EF4-FFF2-40B4-BE49-F238E27FC236}">
                  <a16:creationId xmlns:a16="http://schemas.microsoft.com/office/drawing/2014/main" id="{9701332A-726B-486B-9185-CB655A737A0A}"/>
                </a:ext>
              </a:extLst>
            </p:cNvPr>
            <p:cNvSpPr/>
            <p:nvPr/>
          </p:nvSpPr>
          <p:spPr>
            <a:xfrm>
              <a:off x="5726403" y="3597196"/>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4</a:t>
              </a:r>
            </a:p>
          </p:txBody>
        </p:sp>
      </p:grpSp>
      <p:grpSp>
        <p:nvGrpSpPr>
          <p:cNvPr id="9" name="Group 8">
            <a:extLst>
              <a:ext uri="{FF2B5EF4-FFF2-40B4-BE49-F238E27FC236}">
                <a16:creationId xmlns:a16="http://schemas.microsoft.com/office/drawing/2014/main" id="{DC5137A4-8702-4638-A8F7-C92548871969}"/>
              </a:ext>
            </a:extLst>
          </p:cNvPr>
          <p:cNvGrpSpPr/>
          <p:nvPr/>
        </p:nvGrpSpPr>
        <p:grpSpPr>
          <a:xfrm>
            <a:off x="5726403" y="4537213"/>
            <a:ext cx="5805117" cy="569992"/>
            <a:chOff x="5726403" y="4537213"/>
            <a:chExt cx="5805117" cy="569992"/>
          </a:xfrm>
        </p:grpSpPr>
        <p:sp>
          <p:nvSpPr>
            <p:cNvPr id="28" name="TextBox 27">
              <a:extLst>
                <a:ext uri="{FF2B5EF4-FFF2-40B4-BE49-F238E27FC236}">
                  <a16:creationId xmlns:a16="http://schemas.microsoft.com/office/drawing/2014/main" id="{F0E0EAB5-F54D-4517-BE41-3E775B55E658}"/>
                </a:ext>
              </a:extLst>
            </p:cNvPr>
            <p:cNvSpPr txBox="1"/>
            <p:nvPr/>
          </p:nvSpPr>
          <p:spPr>
            <a:xfrm>
              <a:off x="6224136" y="4814946"/>
              <a:ext cx="5307384" cy="292259"/>
            </a:xfrm>
            <a:prstGeom prst="rect">
              <a:avLst/>
            </a:prstGeom>
            <a:noFill/>
            <a:ln>
              <a:noFill/>
            </a:ln>
          </p:spPr>
          <p:txBody>
            <a:bodyPr wrap="square" rtlCol="0">
              <a:spAutoFit/>
            </a:bodyPr>
            <a:lstStyle/>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Alumnae of local high school and local university with MA in Liberal Arts</a:t>
              </a:r>
            </a:p>
          </p:txBody>
        </p:sp>
        <p:sp>
          <p:nvSpPr>
            <p:cNvPr id="18" name="Rectangle 17">
              <a:extLst>
                <a:ext uri="{FF2B5EF4-FFF2-40B4-BE49-F238E27FC236}">
                  <a16:creationId xmlns:a16="http://schemas.microsoft.com/office/drawing/2014/main" id="{E7C6B27C-6162-4F5B-896A-DAE1E7EE0672}"/>
                </a:ext>
              </a:extLst>
            </p:cNvPr>
            <p:cNvSpPr/>
            <p:nvPr/>
          </p:nvSpPr>
          <p:spPr>
            <a:xfrm>
              <a:off x="5726403" y="4537213"/>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5</a:t>
              </a:r>
            </a:p>
          </p:txBody>
        </p:sp>
      </p:grpSp>
      <p:grpSp>
        <p:nvGrpSpPr>
          <p:cNvPr id="5" name="Group 4">
            <a:extLst>
              <a:ext uri="{FF2B5EF4-FFF2-40B4-BE49-F238E27FC236}">
                <a16:creationId xmlns:a16="http://schemas.microsoft.com/office/drawing/2014/main" id="{9613F3ED-B08C-4C41-9AF5-063BE5237A33}"/>
              </a:ext>
            </a:extLst>
          </p:cNvPr>
          <p:cNvGrpSpPr/>
          <p:nvPr/>
        </p:nvGrpSpPr>
        <p:grpSpPr>
          <a:xfrm>
            <a:off x="5726403" y="5107205"/>
            <a:ext cx="5802419" cy="1017992"/>
            <a:chOff x="5726403" y="5107205"/>
            <a:chExt cx="5802419" cy="1017992"/>
          </a:xfrm>
        </p:grpSpPr>
        <p:sp>
          <p:nvSpPr>
            <p:cNvPr id="29" name="TextBox 28">
              <a:extLst>
                <a:ext uri="{FF2B5EF4-FFF2-40B4-BE49-F238E27FC236}">
                  <a16:creationId xmlns:a16="http://schemas.microsoft.com/office/drawing/2014/main" id="{90B05BFF-1D13-48C0-88AC-0B743E611C5D}"/>
                </a:ext>
              </a:extLst>
            </p:cNvPr>
            <p:cNvSpPr txBox="1"/>
            <p:nvPr/>
          </p:nvSpPr>
          <p:spPr>
            <a:xfrm>
              <a:off x="6221438" y="5408206"/>
              <a:ext cx="5307384" cy="716991"/>
            </a:xfrm>
            <a:prstGeom prst="rect">
              <a:avLst/>
            </a:prstGeom>
            <a:noFill/>
            <a:ln>
              <a:noFill/>
            </a:ln>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future of our City demands that we invest in our infrastructure and our citizens, and one of the ways we need to do that is by attracting vibrant new businesses that generate sales tax that fit the needs of our community.”</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04CEE5AC-2C7C-4351-9A0E-9B6CF7373B66}"/>
                </a:ext>
              </a:extLst>
            </p:cNvPr>
            <p:cNvSpPr/>
            <p:nvPr/>
          </p:nvSpPr>
          <p:spPr>
            <a:xfrm>
              <a:off x="5726403" y="5107205"/>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6</a:t>
              </a:r>
            </a:p>
          </p:txBody>
        </p:sp>
      </p:grpSp>
      <p:grpSp>
        <p:nvGrpSpPr>
          <p:cNvPr id="3" name="Group 2">
            <a:extLst>
              <a:ext uri="{FF2B5EF4-FFF2-40B4-BE49-F238E27FC236}">
                <a16:creationId xmlns:a16="http://schemas.microsoft.com/office/drawing/2014/main" id="{B5FC3FCC-44CF-4E50-AA04-C95E1141EA9D}"/>
              </a:ext>
            </a:extLst>
          </p:cNvPr>
          <p:cNvGrpSpPr/>
          <p:nvPr/>
        </p:nvGrpSpPr>
        <p:grpSpPr>
          <a:xfrm>
            <a:off x="5726403" y="6125197"/>
            <a:ext cx="5885943" cy="512046"/>
            <a:chOff x="5726403" y="6125197"/>
            <a:chExt cx="5885943" cy="512046"/>
          </a:xfrm>
        </p:grpSpPr>
        <p:sp>
          <p:nvSpPr>
            <p:cNvPr id="31" name="TextBox 30">
              <a:extLst>
                <a:ext uri="{FF2B5EF4-FFF2-40B4-BE49-F238E27FC236}">
                  <a16:creationId xmlns:a16="http://schemas.microsoft.com/office/drawing/2014/main" id="{CFB11062-A756-45BE-A8D4-ECB9C3BC18C2}"/>
                </a:ext>
              </a:extLst>
            </p:cNvPr>
            <p:cNvSpPr txBox="1"/>
            <p:nvPr/>
          </p:nvSpPr>
          <p:spPr>
            <a:xfrm>
              <a:off x="6221438" y="6344984"/>
              <a:ext cx="5390908" cy="292259"/>
            </a:xfrm>
            <a:prstGeom prst="rect">
              <a:avLst/>
            </a:prstGeom>
            <a:noFill/>
            <a:ln>
              <a:noFill/>
            </a:ln>
          </p:spPr>
          <p:txBody>
            <a:bodyPr wrap="square" rtlCol="0">
              <a:spAutoFit/>
            </a:bodyPr>
            <a:lstStyle>
              <a:defPPr>
                <a:defRPr lang="en-US"/>
              </a:defPPr>
              <a:lvl1pPr marR="0">
                <a:lnSpc>
                  <a:spcPct val="115000"/>
                </a:lnSpc>
                <a:spcBef>
                  <a:spcPts val="0"/>
                </a:spcBef>
                <a:spcAft>
                  <a:spcPts val="0"/>
                </a:spcAft>
                <a:defRPr sz="1200" b="1">
                  <a:effectLst/>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Widely regarded as a political moderate. </a:t>
              </a:r>
            </a:p>
          </p:txBody>
        </p:sp>
        <p:sp>
          <p:nvSpPr>
            <p:cNvPr id="20" name="Rectangle 19">
              <a:extLst>
                <a:ext uri="{FF2B5EF4-FFF2-40B4-BE49-F238E27FC236}">
                  <a16:creationId xmlns:a16="http://schemas.microsoft.com/office/drawing/2014/main" id="{58EC0D59-8978-49BE-ADDD-E06A3A69F55F}"/>
                </a:ext>
              </a:extLst>
            </p:cNvPr>
            <p:cNvSpPr/>
            <p:nvPr/>
          </p:nvSpPr>
          <p:spPr>
            <a:xfrm>
              <a:off x="5726403" y="6125197"/>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7</a:t>
              </a:r>
            </a:p>
          </p:txBody>
        </p:sp>
      </p:grpSp>
    </p:spTree>
    <p:extLst>
      <p:ext uri="{BB962C8B-B14F-4D97-AF65-F5344CB8AC3E}">
        <p14:creationId xmlns:p14="http://schemas.microsoft.com/office/powerpoint/2010/main" val="6448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ED56-355C-4892-A477-77FDBF7D40C1}"/>
              </a:ext>
            </a:extLst>
          </p:cNvPr>
          <p:cNvSpPr>
            <a:spLocks noGrp="1"/>
          </p:cNvSpPr>
          <p:nvPr>
            <p:ph type="title"/>
          </p:nvPr>
        </p:nvSpPr>
        <p:spPr>
          <a:xfrm>
            <a:off x="834002" y="886749"/>
            <a:ext cx="4200985" cy="1163983"/>
          </a:xfrm>
        </p:spPr>
        <p:txBody>
          <a:bodyPr>
            <a:noAutofit/>
          </a:bodyPr>
          <a:lstStyle/>
          <a:p>
            <a:r>
              <a:rPr lang="en-US" sz="4400"/>
              <a:t>Political Allies &amp; Affiliations </a:t>
            </a:r>
          </a:p>
        </p:txBody>
      </p:sp>
      <p:sp>
        <p:nvSpPr>
          <p:cNvPr id="4" name="Content Placeholder 3">
            <a:extLst>
              <a:ext uri="{FF2B5EF4-FFF2-40B4-BE49-F238E27FC236}">
                <a16:creationId xmlns:a16="http://schemas.microsoft.com/office/drawing/2014/main" id="{D4A6F962-62E2-4BC2-A903-E9F8CA8499CA}"/>
              </a:ext>
            </a:extLst>
          </p:cNvPr>
          <p:cNvSpPr>
            <a:spLocks noGrp="1"/>
          </p:cNvSpPr>
          <p:nvPr>
            <p:ph type="body" sz="half" idx="2"/>
          </p:nvPr>
        </p:nvSpPr>
        <p:spPr/>
        <p:txBody>
          <a:bodyPr>
            <a:normAutofit/>
          </a:bodyPr>
          <a:lstStyle/>
          <a:p>
            <a:pPr marL="0" indent="0">
              <a:buNone/>
            </a:pPr>
            <a:endParaRPr lang="en-US"/>
          </a:p>
          <a:p>
            <a:pPr marL="0" indent="0">
              <a:buNone/>
            </a:pPr>
            <a:endParaRPr lang="en-US"/>
          </a:p>
        </p:txBody>
      </p:sp>
      <p:sp>
        <p:nvSpPr>
          <p:cNvPr id="3" name="Content Placeholder 2">
            <a:extLst>
              <a:ext uri="{FF2B5EF4-FFF2-40B4-BE49-F238E27FC236}">
                <a16:creationId xmlns:a16="http://schemas.microsoft.com/office/drawing/2014/main" id="{E3D822D3-BDF3-4FAD-9ACA-B7B9D35A9B38}"/>
              </a:ext>
            </a:extLst>
          </p:cNvPr>
          <p:cNvSpPr>
            <a:spLocks noGrp="1"/>
          </p:cNvSpPr>
          <p:nvPr>
            <p:ph idx="1"/>
          </p:nvPr>
        </p:nvSpPr>
        <p:spPr>
          <a:xfrm>
            <a:off x="834000" y="2489200"/>
            <a:ext cx="5678923" cy="840230"/>
          </a:xfrm>
          <a:noFill/>
          <a:ln>
            <a:noFill/>
          </a:ln>
        </p:spPr>
        <p:txBody>
          <a:bodyPr wrap="square">
            <a:spAutoFit/>
          </a:bodyPr>
          <a:lstStyle/>
          <a:p>
            <a:pPr marL="0" indent="0">
              <a:buNone/>
            </a:pPr>
            <a:r>
              <a:rPr lang="en-US" sz="1800" b="1">
                <a:solidFill>
                  <a:schemeClr val="tx1"/>
                </a:solidFill>
              </a:rPr>
              <a:t>Affiliations:</a:t>
            </a:r>
            <a:r>
              <a:rPr lang="en-US" sz="1800">
                <a:solidFill>
                  <a:schemeClr val="tx1"/>
                </a:solidFill>
              </a:rPr>
              <a:t> Community-based organizations, groups, or clubs that the decision maker has been associated with or is a current member.</a:t>
            </a:r>
          </a:p>
        </p:txBody>
      </p:sp>
      <p:pic>
        <p:nvPicPr>
          <p:cNvPr id="8" name="Picture 7">
            <a:extLst>
              <a:ext uri="{FF2B5EF4-FFF2-40B4-BE49-F238E27FC236}">
                <a16:creationId xmlns:a16="http://schemas.microsoft.com/office/drawing/2014/main" id="{CBECB16C-41E6-455C-ACEB-C2E9E0ED0B32}"/>
              </a:ext>
            </a:extLst>
          </p:cNvPr>
          <p:cNvPicPr>
            <a:picLocks noChangeAspect="1"/>
          </p:cNvPicPr>
          <p:nvPr/>
        </p:nvPicPr>
        <p:blipFill rotWithShape="1">
          <a:blip r:embed="rId3"/>
          <a:srcRect b="4852"/>
          <a:stretch/>
        </p:blipFill>
        <p:spPr>
          <a:xfrm>
            <a:off x="7242765" y="127322"/>
            <a:ext cx="3179791" cy="6404107"/>
          </a:xfrm>
          <a:prstGeom prst="rect">
            <a:avLst/>
          </a:prstGeom>
        </p:spPr>
      </p:pic>
      <p:sp>
        <p:nvSpPr>
          <p:cNvPr id="9" name="TextBox 8">
            <a:extLst>
              <a:ext uri="{FF2B5EF4-FFF2-40B4-BE49-F238E27FC236}">
                <a16:creationId xmlns:a16="http://schemas.microsoft.com/office/drawing/2014/main" id="{6ADA9D52-12DE-4DA8-AC59-34188753566D}"/>
              </a:ext>
            </a:extLst>
          </p:cNvPr>
          <p:cNvSpPr txBox="1"/>
          <p:nvPr/>
        </p:nvSpPr>
        <p:spPr>
          <a:xfrm>
            <a:off x="7242765" y="1036314"/>
            <a:ext cx="2255105" cy="701731"/>
          </a:xfrm>
          <a:prstGeom prst="rect">
            <a:avLst/>
          </a:prstGeom>
          <a:noFill/>
          <a:ln>
            <a:noFill/>
          </a:ln>
        </p:spPr>
        <p:txBody>
          <a:bodyPr wrap="none" rtlCol="0">
            <a:spAutoFit/>
          </a:bodyPr>
          <a:lstStyle/>
          <a:p>
            <a:pPr marL="115888" marR="0" lvl="0" indent="-11588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Tropical Town Boys &amp; Girls Club</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15888" marR="0" lvl="0" indent="-11588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Kiwanis Club </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24BA2A87-55EC-4DDE-9273-8394E2DDAA66}"/>
              </a:ext>
            </a:extLst>
          </p:cNvPr>
          <p:cNvSpPr txBox="1"/>
          <p:nvPr/>
        </p:nvSpPr>
        <p:spPr>
          <a:xfrm>
            <a:off x="7242765" y="1738045"/>
            <a:ext cx="3267049" cy="1354089"/>
          </a:xfrm>
          <a:prstGeom prst="rect">
            <a:avLst/>
          </a:prstGeom>
          <a:noFill/>
          <a:ln>
            <a:noFill/>
          </a:ln>
        </p:spPr>
        <p:txBody>
          <a:bodyPr wrap="square" rtlCol="0">
            <a:spAutoFit/>
          </a:bodyPr>
          <a:lstStyle/>
          <a:p>
            <a:pPr marL="115888" marR="0" lvl="0" indent="-11588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Past Board Member, Tropical Town YMCA</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15888" marR="0" lvl="0" indent="-11588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Past Board Member, Tropical Town Food Banks </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15888" marR="0" lvl="0" indent="-11588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Past-President of the Friends of the Public Library</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15888" marR="0" lvl="0" indent="-11588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Founding member and Past-President of Community Active Living Society</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A46D90E3-9717-4388-ACDE-39522DAD5E30}"/>
              </a:ext>
            </a:extLst>
          </p:cNvPr>
          <p:cNvSpPr txBox="1"/>
          <p:nvPr/>
        </p:nvSpPr>
        <p:spPr>
          <a:xfrm>
            <a:off x="834002" y="3816976"/>
            <a:ext cx="5678922" cy="92333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Political Allies: </a:t>
            </a:r>
            <a:r>
              <a:rPr kumimoji="0" lang="en-US" sz="1800" b="0" i="0" u="none" strike="noStrike" kern="1200" cap="none" spc="0" normalizeH="0" baseline="0" noProof="0">
                <a:ln>
                  <a:noFill/>
                </a:ln>
                <a:solidFill>
                  <a:prstClr val="black"/>
                </a:solidFill>
                <a:effectLst/>
                <a:uLnTx/>
                <a:uFillTx/>
                <a:latin typeface="Calibri"/>
                <a:ea typeface="+mn-ea"/>
                <a:cs typeface="+mn-cs"/>
              </a:rPr>
              <a:t>Organizations, notable individuals, or elected officials that have a common interest with the decision maker and have provided their political support.</a:t>
            </a:r>
          </a:p>
        </p:txBody>
      </p:sp>
      <p:sp>
        <p:nvSpPr>
          <p:cNvPr id="12" name="Rectangle 11">
            <a:extLst>
              <a:ext uri="{FF2B5EF4-FFF2-40B4-BE49-F238E27FC236}">
                <a16:creationId xmlns:a16="http://schemas.microsoft.com/office/drawing/2014/main" id="{2CB3B676-C236-44E2-A1D3-D51E7F7EDB67}"/>
              </a:ext>
            </a:extLst>
          </p:cNvPr>
          <p:cNvSpPr/>
          <p:nvPr/>
        </p:nvSpPr>
        <p:spPr>
          <a:xfrm>
            <a:off x="6881187" y="849421"/>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1</a:t>
            </a:r>
          </a:p>
        </p:txBody>
      </p:sp>
      <p:sp>
        <p:nvSpPr>
          <p:cNvPr id="14" name="Rectangle 13">
            <a:extLst>
              <a:ext uri="{FF2B5EF4-FFF2-40B4-BE49-F238E27FC236}">
                <a16:creationId xmlns:a16="http://schemas.microsoft.com/office/drawing/2014/main" id="{94FDE912-796D-438C-BD16-19257D15AB90}"/>
              </a:ext>
            </a:extLst>
          </p:cNvPr>
          <p:cNvSpPr/>
          <p:nvPr/>
        </p:nvSpPr>
        <p:spPr>
          <a:xfrm>
            <a:off x="6881187" y="1623745"/>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2</a:t>
            </a:r>
          </a:p>
        </p:txBody>
      </p:sp>
      <p:grpSp>
        <p:nvGrpSpPr>
          <p:cNvPr id="5" name="Group 4">
            <a:extLst>
              <a:ext uri="{FF2B5EF4-FFF2-40B4-BE49-F238E27FC236}">
                <a16:creationId xmlns:a16="http://schemas.microsoft.com/office/drawing/2014/main" id="{F8265358-CB7E-4062-95B0-34972B054A10}"/>
              </a:ext>
            </a:extLst>
          </p:cNvPr>
          <p:cNvGrpSpPr/>
          <p:nvPr/>
        </p:nvGrpSpPr>
        <p:grpSpPr>
          <a:xfrm>
            <a:off x="6881187" y="2977834"/>
            <a:ext cx="3628626" cy="855977"/>
            <a:chOff x="6881187" y="2977834"/>
            <a:chExt cx="3628626" cy="855977"/>
          </a:xfrm>
        </p:grpSpPr>
        <p:sp>
          <p:nvSpPr>
            <p:cNvPr id="11" name="TextBox 10">
              <a:extLst>
                <a:ext uri="{FF2B5EF4-FFF2-40B4-BE49-F238E27FC236}">
                  <a16:creationId xmlns:a16="http://schemas.microsoft.com/office/drawing/2014/main" id="{97C6C3E5-4755-4949-80AB-06D3C38E3CB0}"/>
                </a:ext>
              </a:extLst>
            </p:cNvPr>
            <p:cNvSpPr txBox="1"/>
            <p:nvPr/>
          </p:nvSpPr>
          <p:spPr>
            <a:xfrm>
              <a:off x="7242764" y="3116820"/>
              <a:ext cx="3267049" cy="716991"/>
            </a:xfrm>
            <a:prstGeom prst="rect">
              <a:avLst/>
            </a:prstGeom>
            <a:noFill/>
            <a:ln>
              <a:noFill/>
            </a:ln>
          </p:spPr>
          <p:txBody>
            <a:bodyPr wrap="square" rtlCol="0">
              <a:spAutoFit/>
            </a:bodyPr>
            <a:lstStyle/>
            <a:p>
              <a:pPr marL="115888" marR="0" lvl="0" indent="-11588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Councilmember Lee</a:t>
              </a:r>
            </a:p>
            <a:p>
              <a:pPr marL="115888" marR="0" lvl="0" indent="-11588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County Supervisor Gonzalez</a:t>
              </a:r>
            </a:p>
            <a:p>
              <a:pPr marL="115888" marR="0" lvl="0" indent="-11588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Assemblymember Williams</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B71CE40B-3315-454B-842D-E1CEA7580526}"/>
                </a:ext>
              </a:extLst>
            </p:cNvPr>
            <p:cNvSpPr/>
            <p:nvPr/>
          </p:nvSpPr>
          <p:spPr>
            <a:xfrm>
              <a:off x="6881187" y="2977834"/>
              <a:ext cx="274320" cy="228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3</a:t>
              </a:r>
            </a:p>
          </p:txBody>
        </p:sp>
      </p:grpSp>
    </p:spTree>
    <p:extLst>
      <p:ext uri="{BB962C8B-B14F-4D97-AF65-F5344CB8AC3E}">
        <p14:creationId xmlns:p14="http://schemas.microsoft.com/office/powerpoint/2010/main" val="241536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3" grpId="0"/>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4D22AD-2E21-4B1D-A600-3ED16B68F665}"/>
              </a:ext>
            </a:extLst>
          </p:cNvPr>
          <p:cNvSpPr txBox="1">
            <a:spLocks/>
          </p:cNvSpPr>
          <p:nvPr/>
        </p:nvSpPr>
        <p:spPr>
          <a:xfrm>
            <a:off x="2239582" y="1036107"/>
            <a:ext cx="1619790" cy="1495697"/>
          </a:xfrm>
          <a:prstGeom prst="rect">
            <a:avLst/>
          </a:prstGeom>
          <a:solidFill>
            <a:schemeClr val="bg1">
              <a:alpha val="75000"/>
            </a:schemeClr>
          </a:solidFill>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rgbClr val="00146F"/>
                </a:solidFill>
                <a:latin typeface="Bebas Neue Regular" panose="00000500000000000000" pitchFamily="2" charset="0"/>
                <a:ea typeface="Roboto Condensed" panose="02000000000000000000" pitchFamily="2" charset="0"/>
              </a:rPr>
              <a:t>Toki</a:t>
            </a:r>
            <a:endParaRPr lang="en-US" sz="3200">
              <a:solidFill>
                <a:schemeClr val="tx1">
                  <a:lumMod val="50000"/>
                  <a:lumOff val="50000"/>
                </a:schemeClr>
              </a:solidFill>
              <a:latin typeface="Bebas Neue Regular" panose="00000500000000000000" pitchFamily="2" charset="0"/>
              <a:ea typeface="Roboto Condensed" panose="02000000000000000000" pitchFamily="2" charset="0"/>
            </a:endParaRPr>
          </a:p>
        </p:txBody>
      </p:sp>
      <p:pic>
        <p:nvPicPr>
          <p:cNvPr id="5" name="Picture 4" descr="Logo&#10;&#10;Description automatically generated">
            <a:extLst>
              <a:ext uri="{FF2B5EF4-FFF2-40B4-BE49-F238E27FC236}">
                <a16:creationId xmlns:a16="http://schemas.microsoft.com/office/drawing/2014/main" id="{4423B985-2DE4-49CA-A8BD-3395192EC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525" y="4820787"/>
            <a:ext cx="2992582" cy="1371600"/>
          </a:xfrm>
          <a:prstGeom prst="rect">
            <a:avLst/>
          </a:prstGeom>
        </p:spPr>
      </p:pic>
      <p:pic>
        <p:nvPicPr>
          <p:cNvPr id="6" name="Picture 5" descr="Text&#10;&#10;Description automatically generated">
            <a:extLst>
              <a:ext uri="{FF2B5EF4-FFF2-40B4-BE49-F238E27FC236}">
                <a16:creationId xmlns:a16="http://schemas.microsoft.com/office/drawing/2014/main" id="{BF66A081-9B2A-4399-BAB5-87D8A3B6E7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26" y="4821380"/>
            <a:ext cx="5293891" cy="1371600"/>
          </a:xfrm>
          <a:prstGeom prst="rect">
            <a:avLst/>
          </a:prstGeom>
        </p:spPr>
      </p:pic>
      <p:pic>
        <p:nvPicPr>
          <p:cNvPr id="1026" name="Picture 2" descr="Photo of Kathy (Toki) Ko">
            <a:extLst>
              <a:ext uri="{FF2B5EF4-FFF2-40B4-BE49-F238E27FC236}">
                <a16:creationId xmlns:a16="http://schemas.microsoft.com/office/drawing/2014/main" id="{0DDF3E3B-98C2-491F-80B4-9EA7F6BDE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55" r="6032"/>
          <a:stretch/>
        </p:blipFill>
        <p:spPr bwMode="auto">
          <a:xfrm>
            <a:off x="2040707" y="2238531"/>
            <a:ext cx="2017540"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F1DFCEA-C262-4BB7-BA3F-EE82CF734C52}"/>
              </a:ext>
            </a:extLst>
          </p:cNvPr>
          <p:cNvSpPr txBox="1">
            <a:spLocks/>
          </p:cNvSpPr>
          <p:nvPr/>
        </p:nvSpPr>
        <p:spPr>
          <a:xfrm>
            <a:off x="7789946" y="1036107"/>
            <a:ext cx="2697740" cy="1495697"/>
          </a:xfrm>
          <a:prstGeom prst="rect">
            <a:avLst/>
          </a:prstGeom>
          <a:solidFill>
            <a:schemeClr val="bg1">
              <a:alpha val="75000"/>
            </a:schemeClr>
          </a:solidFill>
        </p:spPr>
        <p:txBody>
          <a:bodyPr vert="horz" lIns="91440" tIns="45721" rIns="91440" bIns="45721"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rgbClr val="00146F"/>
                </a:solidFill>
                <a:latin typeface="Bebas Neue Regular" panose="00000500000000000000" pitchFamily="2" charset="0"/>
                <a:ea typeface="Roboto Condensed" panose="02000000000000000000" pitchFamily="2" charset="0"/>
              </a:rPr>
              <a:t>Catherine</a:t>
            </a:r>
            <a:endParaRPr lang="en-US" sz="3200">
              <a:solidFill>
                <a:schemeClr val="tx1">
                  <a:lumMod val="50000"/>
                  <a:lumOff val="50000"/>
                </a:schemeClr>
              </a:solidFill>
              <a:latin typeface="Bebas Neue Regular" panose="00000500000000000000" pitchFamily="2" charset="0"/>
              <a:ea typeface="Roboto Condensed" panose="02000000000000000000" pitchFamily="2" charset="0"/>
            </a:endParaRPr>
          </a:p>
        </p:txBody>
      </p:sp>
      <p:pic>
        <p:nvPicPr>
          <p:cNvPr id="7" name="Picture 6" descr="A person smiling at the camera&#10;&#10;Description automatically generated with medium confidence">
            <a:extLst>
              <a:ext uri="{FF2B5EF4-FFF2-40B4-BE49-F238E27FC236}">
                <a16:creationId xmlns:a16="http://schemas.microsoft.com/office/drawing/2014/main" id="{EA836B51-0758-41F9-980D-8E437E1DB7F9}"/>
              </a:ext>
            </a:extLst>
          </p:cNvPr>
          <p:cNvPicPr>
            <a:picLocks noChangeAspect="1"/>
          </p:cNvPicPr>
          <p:nvPr/>
        </p:nvPicPr>
        <p:blipFill rotWithShape="1">
          <a:blip r:embed="rId6">
            <a:extLst>
              <a:ext uri="{28A0092B-C50C-407E-A947-70E740481C1C}">
                <a14:useLocalDpi xmlns:a14="http://schemas.microsoft.com/office/drawing/2010/main" val="0"/>
              </a:ext>
            </a:extLst>
          </a:blip>
          <a:srcRect l="7005" r="9853"/>
          <a:stretch/>
        </p:blipFill>
        <p:spPr>
          <a:xfrm>
            <a:off x="8188495" y="2286000"/>
            <a:ext cx="1900642" cy="2286000"/>
          </a:xfrm>
          <a:prstGeom prst="rect">
            <a:avLst/>
          </a:prstGeom>
        </p:spPr>
      </p:pic>
    </p:spTree>
    <p:extLst>
      <p:ext uri="{BB962C8B-B14F-4D97-AF65-F5344CB8AC3E}">
        <p14:creationId xmlns:p14="http://schemas.microsoft.com/office/powerpoint/2010/main" val="3906713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D4E52B-A3D5-4615-8826-D663109B7062}"/>
              </a:ext>
            </a:extLst>
          </p:cNvPr>
          <p:cNvSpPr/>
          <p:nvPr/>
        </p:nvSpPr>
        <p:spPr>
          <a:xfrm>
            <a:off x="0" y="5014707"/>
            <a:ext cx="12192000" cy="1843283"/>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22" name="Rectangle 21">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itle 14">
            <a:extLst>
              <a:ext uri="{FF2B5EF4-FFF2-40B4-BE49-F238E27FC236}">
                <a16:creationId xmlns:a16="http://schemas.microsoft.com/office/drawing/2014/main" id="{8A756A4B-62BD-4050-B108-6237615F218D}"/>
              </a:ext>
            </a:extLst>
          </p:cNvPr>
          <p:cNvSpPr>
            <a:spLocks noGrp="1"/>
          </p:cNvSpPr>
          <p:nvPr>
            <p:ph type="title" idx="4294967295"/>
          </p:nvPr>
        </p:nvSpPr>
        <p:spPr>
          <a:xfrm>
            <a:off x="-1" y="5014708"/>
            <a:ext cx="12192001" cy="1843282"/>
          </a:xfrm>
          <a:solidFill>
            <a:schemeClr val="tx1">
              <a:lumMod val="75000"/>
              <a:lumOff val="25000"/>
            </a:schemeClr>
          </a:solidFill>
        </p:spPr>
        <p:txBody>
          <a:bodyPr vert="horz" lIns="91440" tIns="45720" rIns="91440" bIns="45720" rtlCol="0" anchor="ctr">
            <a:normAutofit/>
          </a:bodyPr>
          <a:lstStyle/>
          <a:p>
            <a:pPr algn="ctr"/>
            <a:r>
              <a:rPr lang="en-US" sz="4800">
                <a:solidFill>
                  <a:schemeClr val="bg1"/>
                </a:solidFill>
              </a:rPr>
              <a:t>Midwest Academy Strategy Chart</a:t>
            </a:r>
          </a:p>
        </p:txBody>
      </p:sp>
      <p:pic>
        <p:nvPicPr>
          <p:cNvPr id="6" name="Content Placeholder 5" descr="Table&#10;&#10;Description automatically generated">
            <a:extLst>
              <a:ext uri="{FF2B5EF4-FFF2-40B4-BE49-F238E27FC236}">
                <a16:creationId xmlns:a16="http://schemas.microsoft.com/office/drawing/2014/main" id="{589C6288-AF8B-4A47-BA4F-F3FCF30CB5EC}"/>
              </a:ext>
            </a:extLst>
          </p:cNvPr>
          <p:cNvPicPr>
            <a:picLocks noGrp="1" noChangeAspect="1"/>
          </p:cNvPicPr>
          <p:nvPr>
            <p:ph idx="1"/>
          </p:nvPr>
        </p:nvPicPr>
        <p:blipFill rotWithShape="1">
          <a:blip r:embed="rId3"/>
          <a:srcRect b="11068"/>
          <a:stretch/>
        </p:blipFill>
        <p:spPr>
          <a:xfrm>
            <a:off x="-3050" y="0"/>
            <a:ext cx="12191980" cy="5014697"/>
          </a:xfrm>
          <a:prstGeom prst="rect">
            <a:avLst/>
          </a:prstGeom>
          <a:solidFill>
            <a:schemeClr val="bg2"/>
          </a:solidFill>
        </p:spPr>
      </p:pic>
    </p:spTree>
    <p:extLst>
      <p:ext uri="{BB962C8B-B14F-4D97-AF65-F5344CB8AC3E}">
        <p14:creationId xmlns:p14="http://schemas.microsoft.com/office/powerpoint/2010/main" val="399728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llow sticky notes">
            <a:extLst>
              <a:ext uri="{FF2B5EF4-FFF2-40B4-BE49-F238E27FC236}">
                <a16:creationId xmlns:a16="http://schemas.microsoft.com/office/drawing/2014/main" id="{F446A5F1-20E2-4141-92F8-A244880037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9" t="23792" r="14928" b="16987"/>
          <a:stretch/>
        </p:blipFill>
        <p:spPr bwMode="auto">
          <a:xfrm>
            <a:off x="-1" y="2985"/>
            <a:ext cx="12188951" cy="6855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29DDCE-F673-4DF6-9DD4-E7D0C6CFC774}"/>
              </a:ext>
            </a:extLst>
          </p:cNvPr>
          <p:cNvSpPr txBox="1"/>
          <p:nvPr/>
        </p:nvSpPr>
        <p:spPr>
          <a:xfrm>
            <a:off x="303496" y="2274837"/>
            <a:ext cx="3295371" cy="2308324"/>
          </a:xfrm>
          <a:prstGeom prst="rect">
            <a:avLst/>
          </a:prstGeom>
          <a:noFill/>
        </p:spPr>
        <p:txBody>
          <a:bodyPr wrap="square" rtlCol="0">
            <a:spAutoFit/>
          </a:bodyPr>
          <a:lstStyle/>
          <a:p>
            <a:pPr algn="ctr"/>
            <a:r>
              <a:rPr lang="en-US" sz="4800" spc="-150">
                <a:solidFill>
                  <a:schemeClr val="tx1">
                    <a:lumMod val="50000"/>
                    <a:lumOff val="50000"/>
                  </a:schemeClr>
                </a:solidFill>
                <a:latin typeface="Roboto Condensed" panose="02000000000000000000" pitchFamily="2" charset="0"/>
                <a:ea typeface="Roboto Condensed" panose="02000000000000000000" pitchFamily="2" charset="0"/>
              </a:rPr>
              <a:t>Document Review Summary</a:t>
            </a:r>
          </a:p>
        </p:txBody>
      </p:sp>
      <p:sp>
        <p:nvSpPr>
          <p:cNvPr id="5" name="TextBox 4">
            <a:extLst>
              <a:ext uri="{FF2B5EF4-FFF2-40B4-BE49-F238E27FC236}">
                <a16:creationId xmlns:a16="http://schemas.microsoft.com/office/drawing/2014/main" id="{E7C31BF2-9BD1-4C41-BEB3-A1A5C0BB79D0}"/>
              </a:ext>
            </a:extLst>
          </p:cNvPr>
          <p:cNvSpPr txBox="1"/>
          <p:nvPr/>
        </p:nvSpPr>
        <p:spPr>
          <a:xfrm>
            <a:off x="4446788" y="1905506"/>
            <a:ext cx="3295371" cy="3046988"/>
          </a:xfrm>
          <a:prstGeom prst="rect">
            <a:avLst/>
          </a:prstGeom>
          <a:noFill/>
        </p:spPr>
        <p:txBody>
          <a:bodyPr wrap="square" rtlCol="0">
            <a:spAutoFit/>
          </a:bodyPr>
          <a:lstStyle/>
          <a:p>
            <a:pPr algn="ctr"/>
            <a:r>
              <a:rPr lang="en-US" sz="4800" spc="-150">
                <a:solidFill>
                  <a:schemeClr val="tx1">
                    <a:lumMod val="50000"/>
                    <a:lumOff val="50000"/>
                  </a:schemeClr>
                </a:solidFill>
                <a:latin typeface="Roboto Condensed" panose="02000000000000000000" pitchFamily="2" charset="0"/>
                <a:ea typeface="Roboto Condensed" panose="02000000000000000000" pitchFamily="2" charset="0"/>
              </a:rPr>
              <a:t>Decision-Maker Background Summary</a:t>
            </a:r>
          </a:p>
        </p:txBody>
      </p:sp>
      <p:sp>
        <p:nvSpPr>
          <p:cNvPr id="6" name="TextBox 5">
            <a:extLst>
              <a:ext uri="{FF2B5EF4-FFF2-40B4-BE49-F238E27FC236}">
                <a16:creationId xmlns:a16="http://schemas.microsoft.com/office/drawing/2014/main" id="{5D8BB946-BE71-4A72-8789-E189859B91BA}"/>
              </a:ext>
            </a:extLst>
          </p:cNvPr>
          <p:cNvSpPr txBox="1"/>
          <p:nvPr/>
        </p:nvSpPr>
        <p:spPr>
          <a:xfrm>
            <a:off x="8593133" y="3013501"/>
            <a:ext cx="3295371" cy="830997"/>
          </a:xfrm>
          <a:prstGeom prst="rect">
            <a:avLst/>
          </a:prstGeom>
          <a:noFill/>
        </p:spPr>
        <p:txBody>
          <a:bodyPr wrap="square" rtlCol="0">
            <a:spAutoFit/>
          </a:bodyPr>
          <a:lstStyle/>
          <a:p>
            <a:r>
              <a:rPr lang="en-US" sz="4800" spc="-150">
                <a:solidFill>
                  <a:srgbClr val="00146F"/>
                </a:solidFill>
                <a:latin typeface="Roboto Condensed" panose="02000000000000000000" pitchFamily="2" charset="0"/>
                <a:ea typeface="Roboto Condensed" panose="02000000000000000000" pitchFamily="2" charset="0"/>
              </a:rPr>
              <a:t>Signed Policy</a:t>
            </a:r>
          </a:p>
        </p:txBody>
      </p:sp>
      <p:sp>
        <p:nvSpPr>
          <p:cNvPr id="7" name="Title 1">
            <a:extLst>
              <a:ext uri="{FF2B5EF4-FFF2-40B4-BE49-F238E27FC236}">
                <a16:creationId xmlns:a16="http://schemas.microsoft.com/office/drawing/2014/main" id="{6D114F30-D412-43A7-BF98-A61681CB357B}"/>
              </a:ext>
            </a:extLst>
          </p:cNvPr>
          <p:cNvSpPr txBox="1">
            <a:spLocks/>
          </p:cNvSpPr>
          <p:nvPr/>
        </p:nvSpPr>
        <p:spPr>
          <a:xfrm>
            <a:off x="0" y="129143"/>
            <a:ext cx="11996382"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00146F"/>
                </a:solidFill>
                <a:latin typeface="Bebas Neue Regular" panose="00000500000000000000" pitchFamily="2" charset="0"/>
              </a:rPr>
              <a:t>Deliverables:</a:t>
            </a:r>
          </a:p>
        </p:txBody>
      </p:sp>
    </p:spTree>
    <p:extLst>
      <p:ext uri="{BB962C8B-B14F-4D97-AF65-F5344CB8AC3E}">
        <p14:creationId xmlns:p14="http://schemas.microsoft.com/office/powerpoint/2010/main" val="1947830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White Paper and Silver Fountain Pen">
            <a:extLst>
              <a:ext uri="{FF2B5EF4-FFF2-40B4-BE49-F238E27FC236}">
                <a16:creationId xmlns:a16="http://schemas.microsoft.com/office/drawing/2014/main" id="{6BD4B102-CC38-4F53-A115-1C610FE261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F0B3FA8-B2F5-4F9D-9B50-EC5A2089462D}"/>
              </a:ext>
            </a:extLst>
          </p:cNvPr>
          <p:cNvSpPr txBox="1">
            <a:spLocks/>
          </p:cNvSpPr>
          <p:nvPr/>
        </p:nvSpPr>
        <p:spPr>
          <a:xfrm>
            <a:off x="0" y="5342587"/>
            <a:ext cx="11996382"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0">
                <a:solidFill>
                  <a:srgbClr val="00146F"/>
                </a:solidFill>
                <a:latin typeface="Bebas Neue Regular" panose="00000500000000000000" pitchFamily="2" charset="0"/>
              </a:rPr>
              <a:t>Submit in Otis</a:t>
            </a:r>
          </a:p>
        </p:txBody>
      </p:sp>
    </p:spTree>
    <p:extLst>
      <p:ext uri="{BB962C8B-B14F-4D97-AF65-F5344CB8AC3E}">
        <p14:creationId xmlns:p14="http://schemas.microsoft.com/office/powerpoint/2010/main" val="3080271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llow sticky notes">
            <a:extLst>
              <a:ext uri="{FF2B5EF4-FFF2-40B4-BE49-F238E27FC236}">
                <a16:creationId xmlns:a16="http://schemas.microsoft.com/office/drawing/2014/main" id="{F446A5F1-20E2-4141-92F8-A244880037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9" t="23792" r="14928" b="16987"/>
          <a:stretch/>
        </p:blipFill>
        <p:spPr bwMode="auto">
          <a:xfrm>
            <a:off x="-1" y="2985"/>
            <a:ext cx="12188951" cy="6855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29DDCE-F673-4DF6-9DD4-E7D0C6CFC774}"/>
              </a:ext>
            </a:extLst>
          </p:cNvPr>
          <p:cNvSpPr txBox="1"/>
          <p:nvPr/>
        </p:nvSpPr>
        <p:spPr>
          <a:xfrm>
            <a:off x="303496" y="2274837"/>
            <a:ext cx="3295371" cy="2308324"/>
          </a:xfrm>
          <a:prstGeom prst="rect">
            <a:avLst/>
          </a:prstGeom>
          <a:noFill/>
        </p:spPr>
        <p:txBody>
          <a:bodyPr wrap="square" rtlCol="0">
            <a:spAutoFit/>
          </a:bodyPr>
          <a:lstStyle/>
          <a:p>
            <a:pPr algn="ctr"/>
            <a:r>
              <a:rPr lang="en-US" sz="4800" spc="-150">
                <a:solidFill>
                  <a:srgbClr val="00146F"/>
                </a:solidFill>
                <a:latin typeface="Roboto Condensed" panose="02000000000000000000" pitchFamily="2" charset="0"/>
                <a:ea typeface="Roboto Condensed" panose="02000000000000000000" pitchFamily="2" charset="0"/>
              </a:rPr>
              <a:t>Document Review Summary</a:t>
            </a:r>
          </a:p>
        </p:txBody>
      </p:sp>
      <p:sp>
        <p:nvSpPr>
          <p:cNvPr id="5" name="TextBox 4">
            <a:extLst>
              <a:ext uri="{FF2B5EF4-FFF2-40B4-BE49-F238E27FC236}">
                <a16:creationId xmlns:a16="http://schemas.microsoft.com/office/drawing/2014/main" id="{E7C31BF2-9BD1-4C41-BEB3-A1A5C0BB79D0}"/>
              </a:ext>
            </a:extLst>
          </p:cNvPr>
          <p:cNvSpPr txBox="1"/>
          <p:nvPr/>
        </p:nvSpPr>
        <p:spPr>
          <a:xfrm>
            <a:off x="4446788" y="1905506"/>
            <a:ext cx="3295371" cy="3046988"/>
          </a:xfrm>
          <a:prstGeom prst="rect">
            <a:avLst/>
          </a:prstGeom>
          <a:noFill/>
        </p:spPr>
        <p:txBody>
          <a:bodyPr wrap="square" rtlCol="0">
            <a:spAutoFit/>
          </a:bodyPr>
          <a:lstStyle/>
          <a:p>
            <a:pPr algn="ctr"/>
            <a:r>
              <a:rPr lang="en-US" sz="4800" spc="-150">
                <a:solidFill>
                  <a:srgbClr val="00146F"/>
                </a:solidFill>
                <a:latin typeface="Roboto Condensed" panose="02000000000000000000" pitchFamily="2" charset="0"/>
                <a:ea typeface="Roboto Condensed" panose="02000000000000000000" pitchFamily="2" charset="0"/>
              </a:rPr>
              <a:t>Decision-Maker Background Summary</a:t>
            </a:r>
          </a:p>
        </p:txBody>
      </p:sp>
      <p:sp>
        <p:nvSpPr>
          <p:cNvPr id="6" name="TextBox 5">
            <a:extLst>
              <a:ext uri="{FF2B5EF4-FFF2-40B4-BE49-F238E27FC236}">
                <a16:creationId xmlns:a16="http://schemas.microsoft.com/office/drawing/2014/main" id="{5D8BB946-BE71-4A72-8789-E189859B91BA}"/>
              </a:ext>
            </a:extLst>
          </p:cNvPr>
          <p:cNvSpPr txBox="1"/>
          <p:nvPr/>
        </p:nvSpPr>
        <p:spPr>
          <a:xfrm>
            <a:off x="8593133" y="3013501"/>
            <a:ext cx="3295371" cy="830997"/>
          </a:xfrm>
          <a:prstGeom prst="rect">
            <a:avLst/>
          </a:prstGeom>
          <a:noFill/>
        </p:spPr>
        <p:txBody>
          <a:bodyPr wrap="square" rtlCol="0">
            <a:spAutoFit/>
          </a:bodyPr>
          <a:lstStyle/>
          <a:p>
            <a:r>
              <a:rPr lang="en-US" sz="4800" spc="-150">
                <a:solidFill>
                  <a:srgbClr val="00146F"/>
                </a:solidFill>
                <a:latin typeface="Roboto Condensed" panose="02000000000000000000" pitchFamily="2" charset="0"/>
                <a:ea typeface="Roboto Condensed" panose="02000000000000000000" pitchFamily="2" charset="0"/>
              </a:rPr>
              <a:t>Signed Policy</a:t>
            </a:r>
          </a:p>
        </p:txBody>
      </p:sp>
      <p:sp>
        <p:nvSpPr>
          <p:cNvPr id="7" name="Title 1">
            <a:extLst>
              <a:ext uri="{FF2B5EF4-FFF2-40B4-BE49-F238E27FC236}">
                <a16:creationId xmlns:a16="http://schemas.microsoft.com/office/drawing/2014/main" id="{8E5625F1-723A-4AB1-905A-E29991CD8DF5}"/>
              </a:ext>
            </a:extLst>
          </p:cNvPr>
          <p:cNvSpPr txBox="1">
            <a:spLocks/>
          </p:cNvSpPr>
          <p:nvPr/>
        </p:nvSpPr>
        <p:spPr>
          <a:xfrm>
            <a:off x="0" y="129143"/>
            <a:ext cx="11996382"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00146F"/>
                </a:solidFill>
                <a:latin typeface="Bebas Neue Regular" panose="00000500000000000000" pitchFamily="2" charset="0"/>
              </a:rPr>
              <a:t>Deliverables:</a:t>
            </a:r>
          </a:p>
        </p:txBody>
      </p:sp>
      <p:sp>
        <p:nvSpPr>
          <p:cNvPr id="9" name="Title 1">
            <a:extLst>
              <a:ext uri="{FF2B5EF4-FFF2-40B4-BE49-F238E27FC236}">
                <a16:creationId xmlns:a16="http://schemas.microsoft.com/office/drawing/2014/main" id="{C837CFE3-5AE0-4CCB-8587-ECE68E5E4135}"/>
              </a:ext>
            </a:extLst>
          </p:cNvPr>
          <p:cNvSpPr txBox="1">
            <a:spLocks/>
          </p:cNvSpPr>
          <p:nvPr/>
        </p:nvSpPr>
        <p:spPr>
          <a:xfrm>
            <a:off x="-1527" y="129143"/>
            <a:ext cx="7371318"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8000">
              <a:solidFill>
                <a:srgbClr val="00146F"/>
              </a:solidFill>
              <a:latin typeface="Bebas Neue Regular" panose="00000500000000000000" pitchFamily="2" charset="0"/>
            </a:endParaRPr>
          </a:p>
        </p:txBody>
      </p:sp>
      <p:sp>
        <p:nvSpPr>
          <p:cNvPr id="10" name="TextBox 9">
            <a:extLst>
              <a:ext uri="{FF2B5EF4-FFF2-40B4-BE49-F238E27FC236}">
                <a16:creationId xmlns:a16="http://schemas.microsoft.com/office/drawing/2014/main" id="{0A39ED0F-9E61-4AFF-AAF0-60E3451EE6C5}"/>
              </a:ext>
            </a:extLst>
          </p:cNvPr>
          <p:cNvSpPr txBox="1"/>
          <p:nvPr/>
        </p:nvSpPr>
        <p:spPr>
          <a:xfrm>
            <a:off x="111974" y="5674414"/>
            <a:ext cx="11772433" cy="830997"/>
          </a:xfrm>
          <a:prstGeom prst="rect">
            <a:avLst/>
          </a:prstGeom>
          <a:noFill/>
        </p:spPr>
        <p:txBody>
          <a:bodyPr wrap="square" rtlCol="0">
            <a:spAutoFit/>
          </a:bodyPr>
          <a:lstStyle/>
          <a:p>
            <a:pPr algn="ctr"/>
            <a:r>
              <a:rPr lang="en-US" sz="4800" b="1">
                <a:solidFill>
                  <a:srgbClr val="00146F"/>
                </a:solidFill>
                <a:latin typeface="Roboto Condensed" panose="02000000000000000000" pitchFamily="2" charset="0"/>
                <a:ea typeface="Roboto Condensed" panose="02000000000000000000" pitchFamily="2" charset="0"/>
              </a:rPr>
              <a:t>When and Who?</a:t>
            </a:r>
          </a:p>
        </p:txBody>
      </p:sp>
    </p:spTree>
    <p:extLst>
      <p:ext uri="{BB962C8B-B14F-4D97-AF65-F5344CB8AC3E}">
        <p14:creationId xmlns:p14="http://schemas.microsoft.com/office/powerpoint/2010/main" val="1974454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ssorted-color cowboy hat lot">
            <a:extLst>
              <a:ext uri="{FF2B5EF4-FFF2-40B4-BE49-F238E27FC236}">
                <a16:creationId xmlns:a16="http://schemas.microsoft.com/office/drawing/2014/main" id="{F2CE1934-31E9-4C76-81A6-4F6CEC2778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95" b="1125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3E7F222-C0B0-4851-B74B-C8D697E629AC}"/>
              </a:ext>
            </a:extLst>
          </p:cNvPr>
          <p:cNvSpPr txBox="1">
            <a:spLocks/>
          </p:cNvSpPr>
          <p:nvPr/>
        </p:nvSpPr>
        <p:spPr>
          <a:xfrm>
            <a:off x="286603" y="3429000"/>
            <a:ext cx="5500048"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a:solidFill>
                  <a:schemeClr val="bg1"/>
                </a:solidFill>
                <a:latin typeface="Bebas Neue Regular" panose="00000500000000000000" pitchFamily="2" charset="0"/>
              </a:rPr>
              <a:t>Project staff</a:t>
            </a:r>
          </a:p>
        </p:txBody>
      </p:sp>
    </p:spTree>
    <p:extLst>
      <p:ext uri="{BB962C8B-B14F-4D97-AF65-F5344CB8AC3E}">
        <p14:creationId xmlns:p14="http://schemas.microsoft.com/office/powerpoint/2010/main" val="227224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three black handled pliers on brown surface">
            <a:extLst>
              <a:ext uri="{FF2B5EF4-FFF2-40B4-BE49-F238E27FC236}">
                <a16:creationId xmlns:a16="http://schemas.microsoft.com/office/drawing/2014/main" id="{9889F54B-460F-456B-9B05-20CE7CD33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46"/>
          <a:stretch/>
        </p:blipFill>
        <p:spPr bwMode="auto">
          <a:xfrm flipH="1">
            <a:off x="21" y="1283"/>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D5E476-0510-490E-A032-6680673E7DC1}"/>
              </a:ext>
            </a:extLst>
          </p:cNvPr>
          <p:cNvSpPr txBox="1"/>
          <p:nvPr/>
        </p:nvSpPr>
        <p:spPr>
          <a:xfrm>
            <a:off x="153956" y="203538"/>
            <a:ext cx="11772433" cy="1569660"/>
          </a:xfrm>
          <a:prstGeom prst="rect">
            <a:avLst/>
          </a:prstGeom>
          <a:noFill/>
        </p:spPr>
        <p:txBody>
          <a:bodyPr wrap="square" rtlCol="0">
            <a:spAutoFit/>
          </a:bodyPr>
          <a:lstStyle/>
          <a:p>
            <a:r>
              <a:rPr lang="en-US" sz="4800" b="1">
                <a:solidFill>
                  <a:srgbClr val="00146F"/>
                </a:solidFill>
                <a:latin typeface="Roboto Condensed" panose="02000000000000000000" pitchFamily="2" charset="0"/>
                <a:ea typeface="Roboto Condensed" panose="02000000000000000000" pitchFamily="2" charset="0"/>
              </a:rPr>
              <a:t>TCEC Website: </a:t>
            </a:r>
          </a:p>
          <a:p>
            <a:r>
              <a:rPr lang="en-US" sz="4800">
                <a:solidFill>
                  <a:schemeClr val="bg1"/>
                </a:solidFill>
                <a:latin typeface="Roboto Condensed" panose="02000000000000000000" pitchFamily="2" charset="0"/>
                <a:ea typeface="Roboto Condensed" panose="02000000000000000000" pitchFamily="2" charset="0"/>
              </a:rPr>
              <a:t>NEW Policy record review tool and guidelines</a:t>
            </a:r>
          </a:p>
        </p:txBody>
      </p:sp>
      <p:sp>
        <p:nvSpPr>
          <p:cNvPr id="5" name="TextBox 4">
            <a:extLst>
              <a:ext uri="{FF2B5EF4-FFF2-40B4-BE49-F238E27FC236}">
                <a16:creationId xmlns:a16="http://schemas.microsoft.com/office/drawing/2014/main" id="{C619CB3C-1347-4022-BD54-C3B13C354AE1}"/>
              </a:ext>
            </a:extLst>
          </p:cNvPr>
          <p:cNvSpPr txBox="1"/>
          <p:nvPr/>
        </p:nvSpPr>
        <p:spPr>
          <a:xfrm>
            <a:off x="153956" y="5084802"/>
            <a:ext cx="10058400" cy="1569660"/>
          </a:xfrm>
          <a:prstGeom prst="rect">
            <a:avLst/>
          </a:prstGeom>
          <a:noFill/>
        </p:spPr>
        <p:txBody>
          <a:bodyPr wrap="square" rtlCol="0">
            <a:spAutoFit/>
          </a:bodyPr>
          <a:lstStyle/>
          <a:p>
            <a:r>
              <a:rPr lang="en-US" sz="4800" b="1">
                <a:solidFill>
                  <a:srgbClr val="00146F"/>
                </a:solidFill>
                <a:latin typeface="Roboto Condensed" panose="02000000000000000000" pitchFamily="2" charset="0"/>
                <a:ea typeface="Roboto Condensed" panose="02000000000000000000" pitchFamily="2" charset="0"/>
              </a:rPr>
              <a:t>Partners:</a:t>
            </a:r>
          </a:p>
          <a:p>
            <a:r>
              <a:rPr lang="en-US" sz="4800">
                <a:solidFill>
                  <a:schemeClr val="bg1"/>
                </a:solidFill>
                <a:latin typeface="Roboto Condensed" panose="02000000000000000000" pitchFamily="2" charset="0"/>
                <a:ea typeface="Roboto Condensed" panose="02000000000000000000" pitchFamily="2" charset="0"/>
              </a:rPr>
              <a:t>Sample policy tracker</a:t>
            </a:r>
          </a:p>
        </p:txBody>
      </p:sp>
      <p:sp>
        <p:nvSpPr>
          <p:cNvPr id="10" name="TextBox 9">
            <a:extLst>
              <a:ext uri="{FF2B5EF4-FFF2-40B4-BE49-F238E27FC236}">
                <a16:creationId xmlns:a16="http://schemas.microsoft.com/office/drawing/2014/main" id="{0A7F09FF-DB2F-412D-B00C-05C22682CFA1}"/>
              </a:ext>
            </a:extLst>
          </p:cNvPr>
          <p:cNvSpPr txBox="1"/>
          <p:nvPr/>
        </p:nvSpPr>
        <p:spPr>
          <a:xfrm>
            <a:off x="153956" y="2274838"/>
            <a:ext cx="10058400" cy="2308324"/>
          </a:xfrm>
          <a:prstGeom prst="rect">
            <a:avLst/>
          </a:prstGeom>
          <a:noFill/>
        </p:spPr>
        <p:txBody>
          <a:bodyPr wrap="square" rtlCol="0">
            <a:spAutoFit/>
          </a:bodyPr>
          <a:lstStyle/>
          <a:p>
            <a:r>
              <a:rPr lang="en-US" sz="4800" b="1">
                <a:solidFill>
                  <a:srgbClr val="00146F"/>
                </a:solidFill>
                <a:latin typeface="Roboto Condensed" panose="02000000000000000000" pitchFamily="2" charset="0"/>
                <a:ea typeface="Roboto Condensed" panose="02000000000000000000" pitchFamily="2" charset="0"/>
              </a:rPr>
              <a:t>CA Tobacco Endgame Center</a:t>
            </a:r>
          </a:p>
          <a:p>
            <a:r>
              <a:rPr lang="en-US" sz="4800" b="1">
                <a:solidFill>
                  <a:srgbClr val="00146F"/>
                </a:solidFill>
                <a:latin typeface="Roboto Condensed" panose="02000000000000000000" pitchFamily="2" charset="0"/>
                <a:ea typeface="Roboto Condensed" panose="02000000000000000000" pitchFamily="2" charset="0"/>
              </a:rPr>
              <a:t>for Organizing &amp; Engagement:</a:t>
            </a:r>
          </a:p>
          <a:p>
            <a:r>
              <a:rPr lang="en-US" sz="4800">
                <a:solidFill>
                  <a:schemeClr val="bg1"/>
                </a:solidFill>
                <a:latin typeface="Roboto Condensed" panose="02000000000000000000" pitchFamily="2" charset="0"/>
                <a:ea typeface="Roboto Condensed" panose="02000000000000000000" pitchFamily="2" charset="0"/>
              </a:rPr>
              <a:t>Decision-Maker Matrix + more!</a:t>
            </a:r>
          </a:p>
        </p:txBody>
      </p:sp>
    </p:spTree>
    <p:extLst>
      <p:ext uri="{BB962C8B-B14F-4D97-AF65-F5344CB8AC3E}">
        <p14:creationId xmlns:p14="http://schemas.microsoft.com/office/powerpoint/2010/main" val="106328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brown sticky notes on apple keyboard">
            <a:extLst>
              <a:ext uri="{FF2B5EF4-FFF2-40B4-BE49-F238E27FC236}">
                <a16:creationId xmlns:a16="http://schemas.microsoft.com/office/drawing/2014/main" id="{74A3E82E-7AB2-4DE0-B91D-2714BFD1028C}"/>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513" b="323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7141C01-7ABC-41D1-BFAB-0A71573434BC}"/>
              </a:ext>
            </a:extLst>
          </p:cNvPr>
          <p:cNvSpPr txBox="1">
            <a:spLocks/>
          </p:cNvSpPr>
          <p:nvPr/>
        </p:nvSpPr>
        <p:spPr>
          <a:xfrm rot="20153367">
            <a:off x="-122280" y="4007927"/>
            <a:ext cx="12192000" cy="11957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146F"/>
                </a:solidFill>
                <a:latin typeface="Bebas Neue Regular" panose="00000500000000000000" pitchFamily="2" charset="0"/>
              </a:rPr>
              <a:t>Questions?</a:t>
            </a:r>
          </a:p>
        </p:txBody>
      </p:sp>
      <p:sp>
        <p:nvSpPr>
          <p:cNvPr id="5" name="Title 1">
            <a:extLst>
              <a:ext uri="{FF2B5EF4-FFF2-40B4-BE49-F238E27FC236}">
                <a16:creationId xmlns:a16="http://schemas.microsoft.com/office/drawing/2014/main" id="{7DA4E523-A2E9-46C2-92F9-C49672FAB7C4}"/>
              </a:ext>
            </a:extLst>
          </p:cNvPr>
          <p:cNvSpPr txBox="1">
            <a:spLocks/>
          </p:cNvSpPr>
          <p:nvPr/>
        </p:nvSpPr>
        <p:spPr>
          <a:xfrm rot="20179443">
            <a:off x="1927160" y="1654318"/>
            <a:ext cx="12192000" cy="11957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146F"/>
                </a:solidFill>
                <a:latin typeface="Bebas Neue Regular" panose="00000500000000000000" pitchFamily="2" charset="0"/>
              </a:rPr>
              <a:t>Ideas?</a:t>
            </a:r>
          </a:p>
        </p:txBody>
      </p:sp>
      <p:sp>
        <p:nvSpPr>
          <p:cNvPr id="6" name="Title 1">
            <a:extLst>
              <a:ext uri="{FF2B5EF4-FFF2-40B4-BE49-F238E27FC236}">
                <a16:creationId xmlns:a16="http://schemas.microsoft.com/office/drawing/2014/main" id="{2C30E0D4-729A-4002-89B3-EAACC8B2A40B}"/>
              </a:ext>
            </a:extLst>
          </p:cNvPr>
          <p:cNvSpPr txBox="1">
            <a:spLocks/>
          </p:cNvSpPr>
          <p:nvPr/>
        </p:nvSpPr>
        <p:spPr>
          <a:xfrm rot="19875273">
            <a:off x="3796903" y="3952883"/>
            <a:ext cx="12192000" cy="11957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146F"/>
                </a:solidFill>
                <a:latin typeface="Bebas Neue Regular" panose="00000500000000000000" pitchFamily="2" charset="0"/>
              </a:rPr>
              <a:t>Tips?</a:t>
            </a:r>
          </a:p>
        </p:txBody>
      </p:sp>
    </p:spTree>
    <p:extLst>
      <p:ext uri="{BB962C8B-B14F-4D97-AF65-F5344CB8AC3E}">
        <p14:creationId xmlns:p14="http://schemas.microsoft.com/office/powerpoint/2010/main" val="215276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yellow sticky notes">
            <a:extLst>
              <a:ext uri="{FF2B5EF4-FFF2-40B4-BE49-F238E27FC236}">
                <a16:creationId xmlns:a16="http://schemas.microsoft.com/office/drawing/2014/main" id="{F446A5F1-20E2-4141-92F8-A244880037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9" t="23792" r="14928" b="16987"/>
          <a:stretch/>
        </p:blipFill>
        <p:spPr bwMode="auto">
          <a:xfrm>
            <a:off x="-1" y="2985"/>
            <a:ext cx="12188951" cy="68550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E5625F1-723A-4AB1-905A-E29991CD8DF5}"/>
              </a:ext>
            </a:extLst>
          </p:cNvPr>
          <p:cNvSpPr txBox="1">
            <a:spLocks/>
          </p:cNvSpPr>
          <p:nvPr/>
        </p:nvSpPr>
        <p:spPr>
          <a:xfrm>
            <a:off x="0" y="129143"/>
            <a:ext cx="11996382"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a:solidFill>
                  <a:srgbClr val="00146F"/>
                </a:solidFill>
                <a:latin typeface="Bebas Neue Regular" panose="00000500000000000000" pitchFamily="2" charset="0"/>
              </a:rPr>
              <a:t>Agenda</a:t>
            </a:r>
          </a:p>
        </p:txBody>
      </p:sp>
      <p:sp>
        <p:nvSpPr>
          <p:cNvPr id="8" name="Title 1">
            <a:extLst>
              <a:ext uri="{FF2B5EF4-FFF2-40B4-BE49-F238E27FC236}">
                <a16:creationId xmlns:a16="http://schemas.microsoft.com/office/drawing/2014/main" id="{1677DD7A-3098-4DEB-9BC8-4255C36684FA}"/>
              </a:ext>
            </a:extLst>
          </p:cNvPr>
          <p:cNvSpPr txBox="1">
            <a:spLocks/>
          </p:cNvSpPr>
          <p:nvPr/>
        </p:nvSpPr>
        <p:spPr>
          <a:xfrm>
            <a:off x="-1527" y="129143"/>
            <a:ext cx="11996382"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strike="sngStrike">
                <a:solidFill>
                  <a:srgbClr val="00146F"/>
                </a:solidFill>
                <a:latin typeface="Bebas Neue Regular" panose="00000500000000000000" pitchFamily="2" charset="0"/>
              </a:rPr>
              <a:t>Agenda</a:t>
            </a:r>
            <a:r>
              <a:rPr lang="en-US" sz="8000">
                <a:solidFill>
                  <a:srgbClr val="00146F"/>
                </a:solidFill>
                <a:latin typeface="Bebas Neue Regular" panose="00000500000000000000" pitchFamily="2" charset="0"/>
              </a:rPr>
              <a:t>         </a:t>
            </a:r>
          </a:p>
        </p:txBody>
      </p:sp>
    </p:spTree>
    <p:extLst>
      <p:ext uri="{BB962C8B-B14F-4D97-AF65-F5344CB8AC3E}">
        <p14:creationId xmlns:p14="http://schemas.microsoft.com/office/powerpoint/2010/main" val="25310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llow sticky notes">
            <a:extLst>
              <a:ext uri="{FF2B5EF4-FFF2-40B4-BE49-F238E27FC236}">
                <a16:creationId xmlns:a16="http://schemas.microsoft.com/office/drawing/2014/main" id="{F446A5F1-20E2-4141-92F8-A244880037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9" t="23792" r="14928" b="16987"/>
          <a:stretch/>
        </p:blipFill>
        <p:spPr bwMode="auto">
          <a:xfrm>
            <a:off x="-1" y="2985"/>
            <a:ext cx="12188951" cy="6855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29DDCE-F673-4DF6-9DD4-E7D0C6CFC774}"/>
              </a:ext>
            </a:extLst>
          </p:cNvPr>
          <p:cNvSpPr txBox="1"/>
          <p:nvPr/>
        </p:nvSpPr>
        <p:spPr>
          <a:xfrm>
            <a:off x="303496" y="2274837"/>
            <a:ext cx="3295371" cy="2308324"/>
          </a:xfrm>
          <a:prstGeom prst="rect">
            <a:avLst/>
          </a:prstGeom>
          <a:noFill/>
        </p:spPr>
        <p:txBody>
          <a:bodyPr wrap="square" rtlCol="0">
            <a:spAutoFit/>
          </a:bodyPr>
          <a:lstStyle/>
          <a:p>
            <a:pPr algn="ctr"/>
            <a:r>
              <a:rPr lang="en-US" sz="4800" spc="-150">
                <a:solidFill>
                  <a:srgbClr val="00146F"/>
                </a:solidFill>
                <a:latin typeface="Roboto Condensed" panose="02000000000000000000" pitchFamily="2" charset="0"/>
                <a:ea typeface="Roboto Condensed" panose="02000000000000000000" pitchFamily="2" charset="0"/>
              </a:rPr>
              <a:t>Document Review Summary</a:t>
            </a:r>
          </a:p>
        </p:txBody>
      </p:sp>
      <p:sp>
        <p:nvSpPr>
          <p:cNvPr id="5" name="TextBox 4">
            <a:extLst>
              <a:ext uri="{FF2B5EF4-FFF2-40B4-BE49-F238E27FC236}">
                <a16:creationId xmlns:a16="http://schemas.microsoft.com/office/drawing/2014/main" id="{E7C31BF2-9BD1-4C41-BEB3-A1A5C0BB79D0}"/>
              </a:ext>
            </a:extLst>
          </p:cNvPr>
          <p:cNvSpPr txBox="1"/>
          <p:nvPr/>
        </p:nvSpPr>
        <p:spPr>
          <a:xfrm>
            <a:off x="4446788" y="1905506"/>
            <a:ext cx="3295371" cy="3046988"/>
          </a:xfrm>
          <a:prstGeom prst="rect">
            <a:avLst/>
          </a:prstGeom>
          <a:noFill/>
        </p:spPr>
        <p:txBody>
          <a:bodyPr wrap="square" rtlCol="0">
            <a:spAutoFit/>
          </a:bodyPr>
          <a:lstStyle/>
          <a:p>
            <a:pPr algn="ctr"/>
            <a:r>
              <a:rPr lang="en-US" sz="4800" spc="-150">
                <a:solidFill>
                  <a:srgbClr val="00146F"/>
                </a:solidFill>
                <a:latin typeface="Roboto Condensed" panose="02000000000000000000" pitchFamily="2" charset="0"/>
                <a:ea typeface="Roboto Condensed" panose="02000000000000000000" pitchFamily="2" charset="0"/>
              </a:rPr>
              <a:t>Decision-Maker Background Summary</a:t>
            </a:r>
          </a:p>
        </p:txBody>
      </p:sp>
      <p:sp>
        <p:nvSpPr>
          <p:cNvPr id="6" name="TextBox 5">
            <a:extLst>
              <a:ext uri="{FF2B5EF4-FFF2-40B4-BE49-F238E27FC236}">
                <a16:creationId xmlns:a16="http://schemas.microsoft.com/office/drawing/2014/main" id="{5D8BB946-BE71-4A72-8789-E189859B91BA}"/>
              </a:ext>
            </a:extLst>
          </p:cNvPr>
          <p:cNvSpPr txBox="1"/>
          <p:nvPr/>
        </p:nvSpPr>
        <p:spPr>
          <a:xfrm>
            <a:off x="8593133" y="3013501"/>
            <a:ext cx="3295371" cy="830997"/>
          </a:xfrm>
          <a:prstGeom prst="rect">
            <a:avLst/>
          </a:prstGeom>
          <a:noFill/>
        </p:spPr>
        <p:txBody>
          <a:bodyPr wrap="square" rtlCol="0">
            <a:spAutoFit/>
          </a:bodyPr>
          <a:lstStyle/>
          <a:p>
            <a:r>
              <a:rPr lang="en-US" sz="4800" spc="-150">
                <a:solidFill>
                  <a:srgbClr val="00146F"/>
                </a:solidFill>
                <a:latin typeface="Roboto Condensed" panose="02000000000000000000" pitchFamily="2" charset="0"/>
                <a:ea typeface="Roboto Condensed" panose="02000000000000000000" pitchFamily="2" charset="0"/>
              </a:rPr>
              <a:t>Signed Policy</a:t>
            </a:r>
          </a:p>
        </p:txBody>
      </p:sp>
      <p:sp>
        <p:nvSpPr>
          <p:cNvPr id="7" name="Title 1">
            <a:extLst>
              <a:ext uri="{FF2B5EF4-FFF2-40B4-BE49-F238E27FC236}">
                <a16:creationId xmlns:a16="http://schemas.microsoft.com/office/drawing/2014/main" id="{8E5625F1-723A-4AB1-905A-E29991CD8DF5}"/>
              </a:ext>
            </a:extLst>
          </p:cNvPr>
          <p:cNvSpPr txBox="1">
            <a:spLocks/>
          </p:cNvSpPr>
          <p:nvPr/>
        </p:nvSpPr>
        <p:spPr>
          <a:xfrm>
            <a:off x="0" y="129143"/>
            <a:ext cx="11996382"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00146F"/>
                </a:solidFill>
                <a:latin typeface="Bebas Neue Regular" panose="00000500000000000000" pitchFamily="2" charset="0"/>
              </a:rPr>
              <a:t>Deliverables:</a:t>
            </a:r>
          </a:p>
        </p:txBody>
      </p:sp>
      <p:sp>
        <p:nvSpPr>
          <p:cNvPr id="9" name="Title 1">
            <a:extLst>
              <a:ext uri="{FF2B5EF4-FFF2-40B4-BE49-F238E27FC236}">
                <a16:creationId xmlns:a16="http://schemas.microsoft.com/office/drawing/2014/main" id="{C837CFE3-5AE0-4CCB-8587-ECE68E5E4135}"/>
              </a:ext>
            </a:extLst>
          </p:cNvPr>
          <p:cNvSpPr txBox="1">
            <a:spLocks/>
          </p:cNvSpPr>
          <p:nvPr/>
        </p:nvSpPr>
        <p:spPr>
          <a:xfrm>
            <a:off x="-1527" y="129143"/>
            <a:ext cx="7371318"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8000">
              <a:solidFill>
                <a:srgbClr val="00146F"/>
              </a:solidFill>
              <a:latin typeface="Bebas Neue Regular" panose="00000500000000000000" pitchFamily="2" charset="0"/>
            </a:endParaRPr>
          </a:p>
        </p:txBody>
      </p:sp>
      <p:sp>
        <p:nvSpPr>
          <p:cNvPr id="10" name="TextBox 9">
            <a:extLst>
              <a:ext uri="{FF2B5EF4-FFF2-40B4-BE49-F238E27FC236}">
                <a16:creationId xmlns:a16="http://schemas.microsoft.com/office/drawing/2014/main" id="{0A39ED0F-9E61-4AFF-AAF0-60E3451EE6C5}"/>
              </a:ext>
            </a:extLst>
          </p:cNvPr>
          <p:cNvSpPr txBox="1"/>
          <p:nvPr/>
        </p:nvSpPr>
        <p:spPr>
          <a:xfrm>
            <a:off x="111974" y="5674414"/>
            <a:ext cx="11772433" cy="830997"/>
          </a:xfrm>
          <a:prstGeom prst="rect">
            <a:avLst/>
          </a:prstGeom>
          <a:noFill/>
        </p:spPr>
        <p:txBody>
          <a:bodyPr wrap="square" rtlCol="0">
            <a:spAutoFit/>
          </a:bodyPr>
          <a:lstStyle/>
          <a:p>
            <a:pPr algn="ctr"/>
            <a:r>
              <a:rPr lang="en-US" sz="4800" b="1">
                <a:solidFill>
                  <a:srgbClr val="00146F"/>
                </a:solidFill>
                <a:latin typeface="Roboto Condensed" panose="02000000000000000000" pitchFamily="2" charset="0"/>
                <a:ea typeface="Roboto Condensed" panose="02000000000000000000" pitchFamily="2" charset="0"/>
              </a:rPr>
              <a:t>When and Who?</a:t>
            </a:r>
          </a:p>
        </p:txBody>
      </p:sp>
    </p:spTree>
    <p:extLst>
      <p:ext uri="{BB962C8B-B14F-4D97-AF65-F5344CB8AC3E}">
        <p14:creationId xmlns:p14="http://schemas.microsoft.com/office/powerpoint/2010/main" val="423077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11667C1-CB74-4BAD-9072-D2F8E4EF313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1817" r="5639" b="4121"/>
          <a:stretch/>
        </p:blipFill>
        <p:spPr bwMode="auto">
          <a:xfrm>
            <a:off x="3334603" y="-4219"/>
            <a:ext cx="8857396" cy="68622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EB7F731-A20A-4F66-9EB0-04C2ACE8CAE9}"/>
              </a:ext>
            </a:extLst>
          </p:cNvPr>
          <p:cNvSpPr txBox="1">
            <a:spLocks/>
          </p:cNvSpPr>
          <p:nvPr/>
        </p:nvSpPr>
        <p:spPr>
          <a:xfrm>
            <a:off x="1" y="129143"/>
            <a:ext cx="3334602" cy="65855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a:solidFill>
                  <a:srgbClr val="00146F"/>
                </a:solidFill>
                <a:latin typeface="Bebas Neue Regular" panose="00000500000000000000" pitchFamily="2" charset="0"/>
              </a:rPr>
              <a:t>When is the PRR due?</a:t>
            </a:r>
          </a:p>
        </p:txBody>
      </p:sp>
    </p:spTree>
    <p:extLst>
      <p:ext uri="{BB962C8B-B14F-4D97-AF65-F5344CB8AC3E}">
        <p14:creationId xmlns:p14="http://schemas.microsoft.com/office/powerpoint/2010/main" val="399830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3BAF7191-8333-4FB2-BFBE-04BB155E73D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1817" r="5639" b="4121"/>
          <a:stretch/>
        </p:blipFill>
        <p:spPr bwMode="auto">
          <a:xfrm>
            <a:off x="3334603" y="-4219"/>
            <a:ext cx="8857396" cy="686221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F3C3391-BEDD-4B65-A79E-FE5C998029A9}"/>
              </a:ext>
            </a:extLst>
          </p:cNvPr>
          <p:cNvSpPr txBox="1">
            <a:spLocks/>
          </p:cNvSpPr>
          <p:nvPr/>
        </p:nvSpPr>
        <p:spPr>
          <a:xfrm>
            <a:off x="1" y="129143"/>
            <a:ext cx="3334602" cy="65855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a:solidFill>
                  <a:srgbClr val="00146F"/>
                </a:solidFill>
                <a:latin typeface="Bebas Neue Regular" panose="00000500000000000000" pitchFamily="2" charset="0"/>
              </a:rPr>
              <a:t>When is the PRR due?</a:t>
            </a:r>
          </a:p>
          <a:p>
            <a:endParaRPr lang="en-US" sz="8000">
              <a:solidFill>
                <a:srgbClr val="00146F"/>
              </a:solidFill>
              <a:latin typeface="Bebas Neue Regular" panose="00000500000000000000" pitchFamily="2" charset="0"/>
            </a:endParaRPr>
          </a:p>
          <a:p>
            <a:r>
              <a:rPr lang="en-US" sz="8000">
                <a:solidFill>
                  <a:srgbClr val="FF7600"/>
                </a:solidFill>
                <a:latin typeface="Bebas Neue Regular" panose="00000500000000000000" pitchFamily="2" charset="0"/>
              </a:rPr>
              <a:t>in first 6 months</a:t>
            </a:r>
          </a:p>
          <a:p>
            <a:endParaRPr lang="en-US" sz="8000">
              <a:solidFill>
                <a:srgbClr val="00146F"/>
              </a:solidFill>
              <a:latin typeface="Bebas Neue Regular" panose="00000500000000000000" pitchFamily="2" charset="0"/>
            </a:endParaRPr>
          </a:p>
        </p:txBody>
      </p:sp>
    </p:spTree>
    <p:extLst>
      <p:ext uri="{BB962C8B-B14F-4D97-AF65-F5344CB8AC3E}">
        <p14:creationId xmlns:p14="http://schemas.microsoft.com/office/powerpoint/2010/main" val="181724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3BAF7191-8333-4FB2-BFBE-04BB155E73D2}"/>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11817" r="5639" b="4121"/>
          <a:stretch/>
        </p:blipFill>
        <p:spPr bwMode="auto">
          <a:xfrm>
            <a:off x="3334603" y="-4219"/>
            <a:ext cx="8857396" cy="686221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F3C3391-BEDD-4B65-A79E-FE5C998029A9}"/>
              </a:ext>
            </a:extLst>
          </p:cNvPr>
          <p:cNvSpPr txBox="1">
            <a:spLocks/>
          </p:cNvSpPr>
          <p:nvPr/>
        </p:nvSpPr>
        <p:spPr>
          <a:xfrm>
            <a:off x="1" y="129143"/>
            <a:ext cx="3334602" cy="65855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a:solidFill>
                  <a:srgbClr val="00146F"/>
                </a:solidFill>
                <a:latin typeface="Bebas Neue Regular" panose="00000500000000000000" pitchFamily="2" charset="0"/>
              </a:rPr>
              <a:t>When is the PRR due?</a:t>
            </a:r>
          </a:p>
          <a:p>
            <a:r>
              <a:rPr lang="en-US" sz="8000">
                <a:solidFill>
                  <a:schemeClr val="bg1"/>
                </a:solidFill>
                <a:latin typeface="Bebas Neue Regular" panose="00000500000000000000" pitchFamily="2" charset="0"/>
              </a:rPr>
              <a:t>s</a:t>
            </a:r>
            <a:endParaRPr lang="en-US" sz="8000">
              <a:solidFill>
                <a:srgbClr val="00146F"/>
              </a:solidFill>
              <a:latin typeface="Bebas Neue Regular" panose="00000500000000000000" pitchFamily="2" charset="0"/>
            </a:endParaRPr>
          </a:p>
          <a:p>
            <a:r>
              <a:rPr lang="en-US" sz="8000">
                <a:solidFill>
                  <a:srgbClr val="FF7600"/>
                </a:solidFill>
                <a:latin typeface="Bebas Neue Regular" panose="00000500000000000000" pitchFamily="2" charset="0"/>
              </a:rPr>
              <a:t>Ongoing basis</a:t>
            </a:r>
          </a:p>
        </p:txBody>
      </p:sp>
      <p:sp>
        <p:nvSpPr>
          <p:cNvPr id="5" name="TextBox 4">
            <a:extLst>
              <a:ext uri="{FF2B5EF4-FFF2-40B4-BE49-F238E27FC236}">
                <a16:creationId xmlns:a16="http://schemas.microsoft.com/office/drawing/2014/main" id="{7B14FFDA-8BDE-45D6-944F-ED853747B10F}"/>
              </a:ext>
            </a:extLst>
          </p:cNvPr>
          <p:cNvSpPr txBox="1"/>
          <p:nvPr/>
        </p:nvSpPr>
        <p:spPr>
          <a:xfrm>
            <a:off x="4502249" y="0"/>
            <a:ext cx="8710300" cy="6740307"/>
          </a:xfrm>
          <a:prstGeom prst="rect">
            <a:avLst/>
          </a:prstGeom>
          <a:noFill/>
        </p:spPr>
        <p:txBody>
          <a:bodyPr wrap="square" rtlCol="0">
            <a:spAutoFit/>
          </a:bodyPr>
          <a:lstStyle/>
          <a:p>
            <a:r>
              <a:rPr lang="en-US" sz="4800" spc="-150">
                <a:solidFill>
                  <a:srgbClr val="FF7600"/>
                </a:solidFill>
                <a:latin typeface="Roboto Condensed" panose="02000000000000000000" pitchFamily="2" charset="0"/>
                <a:ea typeface="Roboto Condensed" panose="02000000000000000000" pitchFamily="2" charset="0"/>
              </a:rPr>
              <a:t>Agenda item</a:t>
            </a:r>
          </a:p>
          <a:p>
            <a:endParaRPr lang="en-US" sz="4800" spc="-150">
              <a:solidFill>
                <a:srgbClr val="FF7600"/>
              </a:solidFill>
              <a:latin typeface="Roboto Condensed" panose="02000000000000000000" pitchFamily="2" charset="0"/>
              <a:ea typeface="Roboto Condensed" panose="02000000000000000000" pitchFamily="2" charset="0"/>
            </a:endParaRPr>
          </a:p>
          <a:p>
            <a:r>
              <a:rPr lang="en-US" sz="4800" spc="-150">
                <a:solidFill>
                  <a:srgbClr val="FF7600"/>
                </a:solidFill>
                <a:latin typeface="Roboto Condensed" panose="02000000000000000000" pitchFamily="2" charset="0"/>
                <a:ea typeface="Roboto Condensed" panose="02000000000000000000" pitchFamily="2" charset="0"/>
              </a:rPr>
              <a:t>	Election</a:t>
            </a:r>
          </a:p>
          <a:p>
            <a:endParaRPr lang="en-US" sz="4800" spc="-150">
              <a:solidFill>
                <a:srgbClr val="FF7600"/>
              </a:solidFill>
              <a:latin typeface="Roboto Condensed" panose="02000000000000000000" pitchFamily="2" charset="0"/>
              <a:ea typeface="Roboto Condensed" panose="02000000000000000000" pitchFamily="2" charset="0"/>
            </a:endParaRPr>
          </a:p>
          <a:p>
            <a:r>
              <a:rPr lang="en-US" sz="4800" spc="-150">
                <a:solidFill>
                  <a:srgbClr val="FF7600"/>
                </a:solidFill>
                <a:latin typeface="Roboto Condensed" panose="02000000000000000000" pitchFamily="2" charset="0"/>
                <a:ea typeface="Roboto Condensed" panose="02000000000000000000" pitchFamily="2" charset="0"/>
              </a:rPr>
              <a:t>		Retirement</a:t>
            </a:r>
          </a:p>
          <a:p>
            <a:endParaRPr lang="en-US" sz="4800" spc="-150">
              <a:solidFill>
                <a:srgbClr val="FF7600"/>
              </a:solidFill>
              <a:latin typeface="Roboto Condensed" panose="02000000000000000000" pitchFamily="2" charset="0"/>
              <a:ea typeface="Roboto Condensed" panose="02000000000000000000" pitchFamily="2" charset="0"/>
            </a:endParaRPr>
          </a:p>
          <a:p>
            <a:r>
              <a:rPr lang="en-US" sz="4800" spc="-150">
                <a:solidFill>
                  <a:srgbClr val="FF7600"/>
                </a:solidFill>
                <a:latin typeface="Roboto Condensed" panose="02000000000000000000" pitchFamily="2" charset="0"/>
                <a:ea typeface="Roboto Condensed" panose="02000000000000000000" pitchFamily="2" charset="0"/>
              </a:rPr>
              <a:t>			New info</a:t>
            </a:r>
          </a:p>
          <a:p>
            <a:endParaRPr lang="en-US" sz="4800" spc="-150">
              <a:solidFill>
                <a:srgbClr val="FF7600"/>
              </a:solidFill>
              <a:latin typeface="Roboto Condensed" panose="02000000000000000000" pitchFamily="2" charset="0"/>
              <a:ea typeface="Roboto Condensed" panose="02000000000000000000" pitchFamily="2" charset="0"/>
            </a:endParaRPr>
          </a:p>
          <a:p>
            <a:r>
              <a:rPr lang="en-US" sz="4800" spc="-150">
                <a:solidFill>
                  <a:srgbClr val="FF7600"/>
                </a:solidFill>
                <a:latin typeface="Roboto Condensed" panose="02000000000000000000" pitchFamily="2" charset="0"/>
                <a:ea typeface="Roboto Condensed" panose="02000000000000000000" pitchFamily="2" charset="0"/>
              </a:rPr>
              <a:t>				Signing</a:t>
            </a:r>
          </a:p>
        </p:txBody>
      </p:sp>
    </p:spTree>
    <p:extLst>
      <p:ext uri="{BB962C8B-B14F-4D97-AF65-F5344CB8AC3E}">
        <p14:creationId xmlns:p14="http://schemas.microsoft.com/office/powerpoint/2010/main" val="35659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llow sticky notes">
            <a:extLst>
              <a:ext uri="{FF2B5EF4-FFF2-40B4-BE49-F238E27FC236}">
                <a16:creationId xmlns:a16="http://schemas.microsoft.com/office/drawing/2014/main" id="{F446A5F1-20E2-4141-92F8-A244880037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9" t="23792" r="14928" b="16987"/>
          <a:stretch/>
        </p:blipFill>
        <p:spPr bwMode="auto">
          <a:xfrm>
            <a:off x="-1" y="2985"/>
            <a:ext cx="12188951" cy="6855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29DDCE-F673-4DF6-9DD4-E7D0C6CFC774}"/>
              </a:ext>
            </a:extLst>
          </p:cNvPr>
          <p:cNvSpPr txBox="1"/>
          <p:nvPr/>
        </p:nvSpPr>
        <p:spPr>
          <a:xfrm>
            <a:off x="303496" y="2274837"/>
            <a:ext cx="3295371" cy="2308324"/>
          </a:xfrm>
          <a:prstGeom prst="rect">
            <a:avLst/>
          </a:prstGeom>
          <a:noFill/>
        </p:spPr>
        <p:txBody>
          <a:bodyPr wrap="square" rtlCol="0">
            <a:spAutoFit/>
          </a:bodyPr>
          <a:lstStyle/>
          <a:p>
            <a:pPr algn="ctr"/>
            <a:r>
              <a:rPr lang="en-US" sz="4800" spc="-150">
                <a:solidFill>
                  <a:srgbClr val="00146F"/>
                </a:solidFill>
                <a:latin typeface="Roboto Condensed" panose="02000000000000000000" pitchFamily="2" charset="0"/>
                <a:ea typeface="Roboto Condensed" panose="02000000000000000000" pitchFamily="2" charset="0"/>
              </a:rPr>
              <a:t>Document Review Summary</a:t>
            </a:r>
          </a:p>
        </p:txBody>
      </p:sp>
      <p:sp>
        <p:nvSpPr>
          <p:cNvPr id="5" name="TextBox 4">
            <a:extLst>
              <a:ext uri="{FF2B5EF4-FFF2-40B4-BE49-F238E27FC236}">
                <a16:creationId xmlns:a16="http://schemas.microsoft.com/office/drawing/2014/main" id="{E7C31BF2-9BD1-4C41-BEB3-A1A5C0BB79D0}"/>
              </a:ext>
            </a:extLst>
          </p:cNvPr>
          <p:cNvSpPr txBox="1"/>
          <p:nvPr/>
        </p:nvSpPr>
        <p:spPr>
          <a:xfrm>
            <a:off x="4446788" y="1905506"/>
            <a:ext cx="3295371" cy="3046988"/>
          </a:xfrm>
          <a:prstGeom prst="rect">
            <a:avLst/>
          </a:prstGeom>
          <a:noFill/>
        </p:spPr>
        <p:txBody>
          <a:bodyPr wrap="square" rtlCol="0">
            <a:spAutoFit/>
          </a:bodyPr>
          <a:lstStyle/>
          <a:p>
            <a:pPr algn="ctr"/>
            <a:r>
              <a:rPr lang="en-US" sz="4800" spc="-150">
                <a:solidFill>
                  <a:schemeClr val="tx1">
                    <a:lumMod val="50000"/>
                    <a:lumOff val="50000"/>
                  </a:schemeClr>
                </a:solidFill>
                <a:latin typeface="Roboto Condensed" panose="02000000000000000000" pitchFamily="2" charset="0"/>
                <a:ea typeface="Roboto Condensed" panose="02000000000000000000" pitchFamily="2" charset="0"/>
              </a:rPr>
              <a:t>Decision-Maker Background Summary</a:t>
            </a:r>
          </a:p>
        </p:txBody>
      </p:sp>
      <p:sp>
        <p:nvSpPr>
          <p:cNvPr id="6" name="TextBox 5">
            <a:extLst>
              <a:ext uri="{FF2B5EF4-FFF2-40B4-BE49-F238E27FC236}">
                <a16:creationId xmlns:a16="http://schemas.microsoft.com/office/drawing/2014/main" id="{5D8BB946-BE71-4A72-8789-E189859B91BA}"/>
              </a:ext>
            </a:extLst>
          </p:cNvPr>
          <p:cNvSpPr txBox="1"/>
          <p:nvPr/>
        </p:nvSpPr>
        <p:spPr>
          <a:xfrm>
            <a:off x="8593133" y="3013501"/>
            <a:ext cx="3295371" cy="830997"/>
          </a:xfrm>
          <a:prstGeom prst="rect">
            <a:avLst/>
          </a:prstGeom>
          <a:noFill/>
        </p:spPr>
        <p:txBody>
          <a:bodyPr wrap="square" rtlCol="0">
            <a:spAutoFit/>
          </a:bodyPr>
          <a:lstStyle/>
          <a:p>
            <a:r>
              <a:rPr lang="en-US" sz="4800" spc="-150">
                <a:solidFill>
                  <a:schemeClr val="tx1">
                    <a:lumMod val="50000"/>
                    <a:lumOff val="50000"/>
                  </a:schemeClr>
                </a:solidFill>
                <a:latin typeface="Roboto Condensed" panose="02000000000000000000" pitchFamily="2" charset="0"/>
                <a:ea typeface="Roboto Condensed" panose="02000000000000000000" pitchFamily="2" charset="0"/>
              </a:rPr>
              <a:t>Signed Policy</a:t>
            </a:r>
          </a:p>
        </p:txBody>
      </p:sp>
      <p:sp>
        <p:nvSpPr>
          <p:cNvPr id="7" name="Title 1">
            <a:extLst>
              <a:ext uri="{FF2B5EF4-FFF2-40B4-BE49-F238E27FC236}">
                <a16:creationId xmlns:a16="http://schemas.microsoft.com/office/drawing/2014/main" id="{7707481E-D753-4D0C-AD16-A1C414008D5B}"/>
              </a:ext>
            </a:extLst>
          </p:cNvPr>
          <p:cNvSpPr txBox="1">
            <a:spLocks/>
          </p:cNvSpPr>
          <p:nvPr/>
        </p:nvSpPr>
        <p:spPr>
          <a:xfrm>
            <a:off x="0" y="129143"/>
            <a:ext cx="11996382"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00146F"/>
                </a:solidFill>
                <a:latin typeface="Bebas Neue Regular" panose="00000500000000000000" pitchFamily="2" charset="0"/>
              </a:rPr>
              <a:t>Deliverables:</a:t>
            </a:r>
          </a:p>
        </p:txBody>
      </p:sp>
    </p:spTree>
    <p:extLst>
      <p:ext uri="{BB962C8B-B14F-4D97-AF65-F5344CB8AC3E}">
        <p14:creationId xmlns:p14="http://schemas.microsoft.com/office/powerpoint/2010/main" val="338208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6" name="Picture 4" descr="stack of books on table">
            <a:extLst>
              <a:ext uri="{FF2B5EF4-FFF2-40B4-BE49-F238E27FC236}">
                <a16:creationId xmlns:a16="http://schemas.microsoft.com/office/drawing/2014/main" id="{92C27DE1-4323-4686-A993-F93A5451D26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5746"/>
          <a:stretch/>
        </p:blipFill>
        <p:spPr bwMode="auto">
          <a:xfrm flipH="1">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18C4073-37D8-478E-B89E-B50DB9A55F57}"/>
              </a:ext>
            </a:extLst>
          </p:cNvPr>
          <p:cNvSpPr txBox="1">
            <a:spLocks/>
          </p:cNvSpPr>
          <p:nvPr/>
        </p:nvSpPr>
        <p:spPr>
          <a:xfrm>
            <a:off x="0" y="168448"/>
            <a:ext cx="11996382" cy="1331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a:solidFill>
                  <a:srgbClr val="00146F"/>
                </a:solidFill>
                <a:latin typeface="Bebas Neue Regular" panose="00000500000000000000" pitchFamily="2" charset="0"/>
              </a:rPr>
              <a:t>Public documents</a:t>
            </a:r>
          </a:p>
        </p:txBody>
      </p:sp>
      <p:sp>
        <p:nvSpPr>
          <p:cNvPr id="6" name="TextBox 5">
            <a:extLst>
              <a:ext uri="{FF2B5EF4-FFF2-40B4-BE49-F238E27FC236}">
                <a16:creationId xmlns:a16="http://schemas.microsoft.com/office/drawing/2014/main" id="{E0A30B39-1EBE-4498-9D88-2DF199A9FBE4}"/>
              </a:ext>
            </a:extLst>
          </p:cNvPr>
          <p:cNvSpPr txBox="1"/>
          <p:nvPr/>
        </p:nvSpPr>
        <p:spPr>
          <a:xfrm>
            <a:off x="8729080" y="4242228"/>
            <a:ext cx="4407408" cy="1569660"/>
          </a:xfrm>
          <a:prstGeom prst="rect">
            <a:avLst/>
          </a:prstGeom>
          <a:noFill/>
        </p:spPr>
        <p:txBody>
          <a:bodyPr wrap="square" rtlCol="0">
            <a:spAutoFit/>
          </a:bodyPr>
          <a:lstStyle/>
          <a:p>
            <a:pPr algn="ctr"/>
            <a:r>
              <a:rPr lang="en-US" sz="4800" spc="-150">
                <a:solidFill>
                  <a:srgbClr val="00146F"/>
                </a:solidFill>
                <a:latin typeface="Roboto Condensed" panose="02000000000000000000" pitchFamily="2" charset="0"/>
                <a:ea typeface="Roboto Condensed" panose="02000000000000000000" pitchFamily="2" charset="0"/>
              </a:rPr>
              <a:t>Campaign </a:t>
            </a:r>
          </a:p>
          <a:p>
            <a:pPr algn="ctr"/>
            <a:r>
              <a:rPr lang="en-US" sz="4800" spc="-150">
                <a:solidFill>
                  <a:srgbClr val="00146F"/>
                </a:solidFill>
                <a:latin typeface="Roboto Condensed" panose="02000000000000000000" pitchFamily="2" charset="0"/>
                <a:ea typeface="Roboto Condensed" panose="02000000000000000000" pitchFamily="2" charset="0"/>
              </a:rPr>
              <a:t>mailers</a:t>
            </a:r>
          </a:p>
        </p:txBody>
      </p:sp>
      <p:sp>
        <p:nvSpPr>
          <p:cNvPr id="7" name="TextBox 6">
            <a:extLst>
              <a:ext uri="{FF2B5EF4-FFF2-40B4-BE49-F238E27FC236}">
                <a16:creationId xmlns:a16="http://schemas.microsoft.com/office/drawing/2014/main" id="{CAA4D340-9BDD-4C46-99F5-024935CE8A96}"/>
              </a:ext>
            </a:extLst>
          </p:cNvPr>
          <p:cNvSpPr txBox="1"/>
          <p:nvPr/>
        </p:nvSpPr>
        <p:spPr>
          <a:xfrm>
            <a:off x="-270696" y="1574304"/>
            <a:ext cx="2713266" cy="1569660"/>
          </a:xfrm>
          <a:prstGeom prst="rect">
            <a:avLst/>
          </a:prstGeom>
          <a:noFill/>
        </p:spPr>
        <p:txBody>
          <a:bodyPr wrap="square" rtlCol="0">
            <a:spAutoFit/>
          </a:bodyPr>
          <a:lstStyle/>
          <a:p>
            <a:pPr algn="ctr"/>
            <a:r>
              <a:rPr lang="en-US" sz="4800" spc="-150">
                <a:solidFill>
                  <a:srgbClr val="00146F"/>
                </a:solidFill>
                <a:latin typeface="Roboto Condensed" panose="02000000000000000000" pitchFamily="2" charset="0"/>
                <a:ea typeface="Roboto Condensed" panose="02000000000000000000" pitchFamily="2" charset="0"/>
              </a:rPr>
              <a:t>Lease </a:t>
            </a:r>
          </a:p>
          <a:p>
            <a:pPr algn="ctr"/>
            <a:r>
              <a:rPr lang="en-US" sz="4800" spc="-150">
                <a:solidFill>
                  <a:srgbClr val="00146F"/>
                </a:solidFill>
                <a:latin typeface="Roboto Condensed" panose="02000000000000000000" pitchFamily="2" charset="0"/>
                <a:ea typeface="Roboto Condensed" panose="02000000000000000000" pitchFamily="2" charset="0"/>
              </a:rPr>
              <a:t>language</a:t>
            </a:r>
          </a:p>
        </p:txBody>
      </p:sp>
      <p:sp>
        <p:nvSpPr>
          <p:cNvPr id="8" name="TextBox 7">
            <a:extLst>
              <a:ext uri="{FF2B5EF4-FFF2-40B4-BE49-F238E27FC236}">
                <a16:creationId xmlns:a16="http://schemas.microsoft.com/office/drawing/2014/main" id="{1224B98B-9DB6-4758-ADD0-A7ADB144B2CB}"/>
              </a:ext>
            </a:extLst>
          </p:cNvPr>
          <p:cNvSpPr txBox="1"/>
          <p:nvPr/>
        </p:nvSpPr>
        <p:spPr>
          <a:xfrm>
            <a:off x="2713286" y="2542552"/>
            <a:ext cx="3304032" cy="3785652"/>
          </a:xfrm>
          <a:prstGeom prst="rect">
            <a:avLst/>
          </a:prstGeom>
          <a:noFill/>
        </p:spPr>
        <p:txBody>
          <a:bodyPr wrap="square" rtlCol="0">
            <a:spAutoFit/>
          </a:bodyPr>
          <a:lstStyle/>
          <a:p>
            <a:pPr algn="ctr"/>
            <a:endParaRPr lang="en-US" sz="4800" spc="-150">
              <a:solidFill>
                <a:srgbClr val="00146F"/>
              </a:solidFill>
              <a:latin typeface="Roboto Condensed" panose="02000000000000000000" pitchFamily="2" charset="0"/>
              <a:ea typeface="Roboto Condensed" panose="02000000000000000000" pitchFamily="2" charset="0"/>
            </a:endParaRPr>
          </a:p>
          <a:p>
            <a:pPr algn="ctr"/>
            <a:r>
              <a:rPr lang="en-US" sz="4800" spc="-150">
                <a:solidFill>
                  <a:srgbClr val="00146F"/>
                </a:solidFill>
                <a:latin typeface="Roboto Condensed" panose="02000000000000000000" pitchFamily="2" charset="0"/>
                <a:ea typeface="Roboto Condensed" panose="02000000000000000000" pitchFamily="2" charset="0"/>
              </a:rPr>
              <a:t>Sponsorship </a:t>
            </a:r>
          </a:p>
          <a:p>
            <a:pPr algn="ctr"/>
            <a:r>
              <a:rPr lang="en-US" sz="4800" spc="-150">
                <a:solidFill>
                  <a:srgbClr val="00146F"/>
                </a:solidFill>
                <a:latin typeface="Roboto Condensed" panose="02000000000000000000" pitchFamily="2" charset="0"/>
                <a:ea typeface="Roboto Condensed" panose="02000000000000000000" pitchFamily="2" charset="0"/>
              </a:rPr>
              <a:t>statement</a:t>
            </a:r>
          </a:p>
          <a:p>
            <a:pPr algn="ctr"/>
            <a:endParaRPr lang="en-US" sz="4800" spc="-150">
              <a:solidFill>
                <a:srgbClr val="00146F"/>
              </a:solidFill>
              <a:latin typeface="Roboto Condensed" panose="02000000000000000000" pitchFamily="2" charset="0"/>
              <a:ea typeface="Roboto Condensed" panose="02000000000000000000" pitchFamily="2" charset="0"/>
            </a:endParaRPr>
          </a:p>
          <a:p>
            <a:pPr algn="ctr"/>
            <a:r>
              <a:rPr lang="en-US" sz="4800" spc="-150">
                <a:solidFill>
                  <a:srgbClr val="00146F"/>
                </a:solidFill>
                <a:latin typeface="Roboto Condensed" panose="02000000000000000000" pitchFamily="2" charset="0"/>
                <a:ea typeface="Roboto Condensed" panose="02000000000000000000" pitchFamily="2" charset="0"/>
              </a:rPr>
              <a:t>			</a:t>
            </a:r>
          </a:p>
        </p:txBody>
      </p:sp>
      <p:sp>
        <p:nvSpPr>
          <p:cNvPr id="9" name="TextBox 8">
            <a:extLst>
              <a:ext uri="{FF2B5EF4-FFF2-40B4-BE49-F238E27FC236}">
                <a16:creationId xmlns:a16="http://schemas.microsoft.com/office/drawing/2014/main" id="{34C27197-C054-4691-9939-28595C0D945E}"/>
              </a:ext>
            </a:extLst>
          </p:cNvPr>
          <p:cNvSpPr txBox="1"/>
          <p:nvPr/>
        </p:nvSpPr>
        <p:spPr>
          <a:xfrm>
            <a:off x="6017318" y="2248584"/>
            <a:ext cx="3663695" cy="3046988"/>
          </a:xfrm>
          <a:prstGeom prst="rect">
            <a:avLst/>
          </a:prstGeom>
          <a:noFill/>
        </p:spPr>
        <p:txBody>
          <a:bodyPr wrap="square" rtlCol="0">
            <a:spAutoFit/>
          </a:bodyPr>
          <a:lstStyle/>
          <a:p>
            <a:pPr algn="ctr"/>
            <a:r>
              <a:rPr lang="en-US" sz="4800" spc="-150">
                <a:solidFill>
                  <a:srgbClr val="00146F"/>
                </a:solidFill>
                <a:latin typeface="Roboto Condensed" panose="02000000000000000000" pitchFamily="2" charset="0"/>
                <a:ea typeface="Roboto Condensed" panose="02000000000000000000" pitchFamily="2" charset="0"/>
              </a:rPr>
              <a:t>Principles of </a:t>
            </a:r>
          </a:p>
          <a:p>
            <a:pPr algn="ctr"/>
            <a:r>
              <a:rPr lang="en-US" sz="4800" spc="-150">
                <a:solidFill>
                  <a:srgbClr val="00146F"/>
                </a:solidFill>
                <a:latin typeface="Roboto Condensed" panose="02000000000000000000" pitchFamily="2" charset="0"/>
                <a:ea typeface="Roboto Condensed" panose="02000000000000000000" pitchFamily="2" charset="0"/>
              </a:rPr>
              <a:t>Community</a:t>
            </a:r>
          </a:p>
          <a:p>
            <a:pPr algn="ctr"/>
            <a:r>
              <a:rPr lang="en-US" sz="4800" spc="-150">
                <a:solidFill>
                  <a:srgbClr val="00146F"/>
                </a:solidFill>
                <a:latin typeface="Roboto Condensed" panose="02000000000000000000" pitchFamily="2" charset="0"/>
                <a:ea typeface="Roboto Condensed" panose="02000000000000000000" pitchFamily="2" charset="0"/>
              </a:rPr>
              <a:t>				</a:t>
            </a:r>
          </a:p>
        </p:txBody>
      </p:sp>
    </p:spTree>
    <p:extLst>
      <p:ext uri="{BB962C8B-B14F-4D97-AF65-F5344CB8AC3E}">
        <p14:creationId xmlns:p14="http://schemas.microsoft.com/office/powerpoint/2010/main" val="4928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AEND_Temp Color">
      <a:dk1>
        <a:sysClr val="windowText" lastClr="000000"/>
      </a:dk1>
      <a:lt1>
        <a:sysClr val="window" lastClr="FFFFFF"/>
      </a:lt1>
      <a:dk2>
        <a:srgbClr val="71656A"/>
      </a:dk2>
      <a:lt2>
        <a:srgbClr val="E7E6E6"/>
      </a:lt2>
      <a:accent1>
        <a:srgbClr val="AFC4E5"/>
      </a:accent1>
      <a:accent2>
        <a:srgbClr val="F27658"/>
      </a:accent2>
      <a:accent3>
        <a:srgbClr val="A99EA2"/>
      </a:accent3>
      <a:accent4>
        <a:srgbClr val="FBBA59"/>
      </a:accent4>
      <a:accent5>
        <a:srgbClr val="6FB0B5"/>
      </a:accent5>
      <a:accent6>
        <a:srgbClr val="D7B5C6"/>
      </a:accent6>
      <a:hlink>
        <a:srgbClr val="0563C1"/>
      </a:hlink>
      <a:folHlink>
        <a:srgbClr val="954F72"/>
      </a:folHlink>
    </a:clrScheme>
    <a:fontScheme name="AHA Temp Font">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AEND_Temp Color">
      <a:dk1>
        <a:sysClr val="windowText" lastClr="000000"/>
      </a:dk1>
      <a:lt1>
        <a:sysClr val="window" lastClr="FFFFFF"/>
      </a:lt1>
      <a:dk2>
        <a:srgbClr val="71656A"/>
      </a:dk2>
      <a:lt2>
        <a:srgbClr val="E7E6E6"/>
      </a:lt2>
      <a:accent1>
        <a:srgbClr val="AFC4E5"/>
      </a:accent1>
      <a:accent2>
        <a:srgbClr val="F27658"/>
      </a:accent2>
      <a:accent3>
        <a:srgbClr val="A99EA2"/>
      </a:accent3>
      <a:accent4>
        <a:srgbClr val="FBBA59"/>
      </a:accent4>
      <a:accent5>
        <a:srgbClr val="6FB0B5"/>
      </a:accent5>
      <a:accent6>
        <a:srgbClr val="D7B5C6"/>
      </a:accent6>
      <a:hlink>
        <a:srgbClr val="0563C1"/>
      </a:hlink>
      <a:folHlink>
        <a:srgbClr val="954F72"/>
      </a:folHlink>
    </a:clrScheme>
    <a:fontScheme name="AHA Temp Font">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858AB0FF0A864A8808ACBFBC47E4B5" ma:contentTypeVersion="12" ma:contentTypeDescription="Create a new document." ma:contentTypeScope="" ma:versionID="41440409e2d4f8adc5c9e962fb75a4f6">
  <xsd:schema xmlns:xsd="http://www.w3.org/2001/XMLSchema" xmlns:xs="http://www.w3.org/2001/XMLSchema" xmlns:p="http://schemas.microsoft.com/office/2006/metadata/properties" xmlns:ns1="http://schemas.microsoft.com/sharepoint/v3" xmlns:ns3="f7f24d6a-ecce-41a2-910d-d40390724026" xmlns:ns4="ffca3a99-5293-45d4-84c0-4b98ddcfb6dc" targetNamespace="http://schemas.microsoft.com/office/2006/metadata/properties" ma:root="true" ma:fieldsID="bb86b0c6cb1d1f7a3ba7691dbab11432" ns1:_="" ns3:_="" ns4:_="">
    <xsd:import namespace="http://schemas.microsoft.com/sharepoint/v3"/>
    <xsd:import namespace="f7f24d6a-ecce-41a2-910d-d40390724026"/>
    <xsd:import namespace="ffca3a99-5293-45d4-84c0-4b98ddcfb6d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f24d6a-ecce-41a2-910d-d403907240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a3a99-5293-45d4-84c0-4b98ddcfb6d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C83EA-2943-45E9-863C-60621433B949}">
  <ds:schemaRefs>
    <ds:schemaRef ds:uri="f7f24d6a-ecce-41a2-910d-d40390724026"/>
    <ds:schemaRef ds:uri="ffca3a99-5293-45d4-84c0-4b98ddcfb6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FC3155-86DD-4F8F-BBBD-DA3746107196}">
  <ds:schemaRefs>
    <ds:schemaRef ds:uri="f7f24d6a-ecce-41a2-910d-d40390724026"/>
    <ds:schemaRef ds:uri="ffca3a99-5293-45d4-84c0-4b98ddcfb6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E5A2EE-29D5-4859-9E05-5584E05555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3855</Words>
  <Application>Microsoft Office PowerPoint</Application>
  <PresentationFormat>Widescreen</PresentationFormat>
  <Paragraphs>371</Paragraphs>
  <Slides>26</Slides>
  <Notes>26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Bebas Neue Regular</vt:lpstr>
      <vt:lpstr>Calibri</vt:lpstr>
      <vt:lpstr>Montserrat</vt:lpstr>
      <vt:lpstr>Roboto Condensed</vt:lpstr>
      <vt:lpstr>Century Gothic</vt:lpstr>
      <vt:lpstr>Calibri Light</vt:lpstr>
      <vt:lpstr>Segoe UI</vt:lpstr>
      <vt:lpstr>Arial</vt:lpstr>
      <vt:lpstr>Symbol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Decision Maker Matrix </vt:lpstr>
      <vt:lpstr>Decision Maker Matrix:</vt:lpstr>
      <vt:lpstr>Decision Maker</vt:lpstr>
      <vt:lpstr>Policy Position</vt:lpstr>
      <vt:lpstr>Research &amp; Notes  Past Voting Record</vt:lpstr>
      <vt:lpstr>Research &amp; Notes  Biographical Information</vt:lpstr>
      <vt:lpstr>Political Allies &amp; Affiliations </vt:lpstr>
      <vt:lpstr>Midwest Academy Strategy Chart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Dizon</dc:creator>
  <cp:lastModifiedBy>Catherine Dizon</cp:lastModifiedBy>
  <cp:revision>1</cp:revision>
  <dcterms:created xsi:type="dcterms:W3CDTF">2020-08-26T15:32:56Z</dcterms:created>
  <dcterms:modified xsi:type="dcterms:W3CDTF">2022-01-20T01:56:17Z</dcterms:modified>
</cp:coreProperties>
</file>