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61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4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4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4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6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2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7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2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3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9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2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84D99-CD3C-4285-A635-E4BD8079EFC5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70297-E9CA-417C-BBC9-56C864791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5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252958"/>
              </p:ext>
            </p:extLst>
          </p:nvPr>
        </p:nvGraphicFramePr>
        <p:xfrm>
          <a:off x="0" y="858875"/>
          <a:ext cx="9144000" cy="5694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600"/>
                <a:gridCol w="304800"/>
                <a:gridCol w="4419600"/>
              </a:tblGrid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dirty="0">
                          <a:solidFill>
                            <a:srgbClr val="FFFFFF"/>
                          </a:solidFill>
                          <a:effectLst/>
                          <a:latin typeface="Tw Cen MT"/>
                          <a:ea typeface="Calibri"/>
                          <a:cs typeface="Times New Roman"/>
                        </a:rPr>
                        <a:t>POLICYMAKER Perspective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73025" marB="730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FF"/>
                          </a:solidFill>
                          <a:effectLst/>
                          <a:latin typeface="Tw Cen MT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73025" marB="730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dirty="0">
                          <a:solidFill>
                            <a:srgbClr val="FFFFFF"/>
                          </a:solidFill>
                          <a:effectLst/>
                          <a:latin typeface="Tw Cen MT"/>
                          <a:ea typeface="Calibri"/>
                          <a:cs typeface="Times New Roman"/>
                        </a:rPr>
                        <a:t>RETAILER Perspective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73025" marB="730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2705428"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Keeps minors from buying tobacco products</a:t>
                      </a:r>
                    </a:p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Welcome fees as supplemental source of </a:t>
                      </a:r>
                      <a:b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funding for law enforcement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</a:p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Makes law enforcement more accountable </a:t>
                      </a:r>
                      <a:b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for enforcing ordinance</a:t>
                      </a:r>
                    </a:p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Retailers would benefit from additional guidelines, training and technical assistance</a:t>
                      </a:r>
                      <a:endParaRPr lang="en-US" sz="1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endParaRPr lang="en-US" sz="1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Levels the playing field for all retailers to follow the same set of rules </a:t>
                      </a: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Tobacco regulations would be similar to those already in place for selling alcohol</a:t>
                      </a:r>
                      <a:endParaRPr lang="en-US" sz="1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1282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73025" marR="73025" marT="73025" marB="730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61517"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Worry about creating unfavorable business climate</a:t>
                      </a:r>
                    </a:p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Law enforcement has more pressing issues</a:t>
                      </a:r>
                    </a:p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Infringes on personal freedoms</a:t>
                      </a:r>
                      <a:endParaRPr lang="en-US" sz="1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endParaRPr lang="en-US" sz="16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Sets a precedent for more government interference</a:t>
                      </a:r>
                    </a:p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Licenses are a burden for small businesses</a:t>
                      </a:r>
                    </a:p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Concerned about losing revenue</a:t>
                      </a:r>
                    </a:p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Fees don’t get used for designated purpose</a:t>
                      </a:r>
                    </a:p>
                  </a:txBody>
                  <a:tcPr marL="73025" marR="73025" marT="73025" marB="730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Up-Down Arrow 9"/>
          <p:cNvSpPr/>
          <p:nvPr/>
        </p:nvSpPr>
        <p:spPr>
          <a:xfrm>
            <a:off x="4511040" y="1295400"/>
            <a:ext cx="137160" cy="5257800"/>
          </a:xfrm>
          <a:prstGeom prst="upDownArrow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358640" y="2271078"/>
            <a:ext cx="42672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vert270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BENEFITS</a:t>
            </a:r>
            <a:endParaRPr lang="en-US" sz="1100" dirty="0">
              <a:solidFill>
                <a:schemeClr val="accent4">
                  <a:lumMod val="7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4358640" y="4815840"/>
            <a:ext cx="426720" cy="12801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vert270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accent4"/>
                </a:solidFill>
                <a:effectLst/>
                <a:latin typeface="Calibri"/>
                <a:ea typeface="Calibri"/>
                <a:cs typeface="Times New Roman"/>
              </a:rPr>
              <a:t>DRAWBACKS</a:t>
            </a:r>
            <a:endParaRPr lang="en-US" sz="1100" dirty="0">
              <a:solidFill>
                <a:schemeClr val="accent4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14850" y="4009209"/>
            <a:ext cx="133350" cy="13716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381000"/>
            <a:ext cx="9144000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0" algn="l"/>
              </a:tabLst>
            </a:pPr>
            <a:r>
              <a:rPr lang="en-US" sz="2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Policymakers and retailers have mixed feelings about tobacco retail licensing.</a:t>
            </a:r>
            <a:endParaRPr lang="en-US" sz="2050" b="1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7000" y="6553200"/>
            <a:ext cx="2667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Design adapted from </a:t>
            </a:r>
            <a:r>
              <a:rPr lang="en-US" sz="900" dirty="0" err="1"/>
              <a:t>WestEd</a:t>
            </a:r>
            <a:endParaRPr lang="en-US" sz="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6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101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Kipke</dc:creator>
  <cp:lastModifiedBy>Robin Kipke</cp:lastModifiedBy>
  <cp:revision>3</cp:revision>
  <dcterms:created xsi:type="dcterms:W3CDTF">2017-09-29T22:02:14Z</dcterms:created>
  <dcterms:modified xsi:type="dcterms:W3CDTF">2017-09-29T22:25:30Z</dcterms:modified>
</cp:coreProperties>
</file>